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7ADD3-DF68-411A-808F-BAA24AC0F5CB}" v="10" dt="2023-01-18T08:42:11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10" autoAdjust="0"/>
    <p:restoredTop sz="89913" autoAdjust="0"/>
  </p:normalViewPr>
  <p:slideViewPr>
    <p:cSldViewPr snapToGrid="0">
      <p:cViewPr varScale="1">
        <p:scale>
          <a:sx n="75" d="100"/>
          <a:sy n="75" d="100"/>
        </p:scale>
        <p:origin x="19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microsoft.com/office/2015/10/relationships/revisionInfo" Target="revisionInfo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299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299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300"/>
            </a:lvl1pPr>
          </a:lstStyle>
          <a:p>
            <a:fld id="{F21E1E35-897D-4DED-A3D4-08F268383993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748213"/>
            <a:ext cx="5389563" cy="3884612"/>
          </a:xfrm>
          <a:prstGeom prst="rect">
            <a:avLst/>
          </a:prstGeom>
        </p:spPr>
        <p:txBody>
          <a:bodyPr vert="horz" lIns="91421" tIns="45710" rIns="91421" bIns="4571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5299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5299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300"/>
            </a:lvl1pPr>
          </a:lstStyle>
          <a:p>
            <a:fld id="{DFB080BF-19D8-483E-A240-2754BFC5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65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080BF-19D8-483E-A240-2754BFC58C7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76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43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94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24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02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23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4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38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98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6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99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9B12D-0CAD-43C4-914A-A8938A60497D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79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0">
              <a:srgbClr val="FFFF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, 人, 新聞, 男 が含まれている画像&#10;&#10;自動的に生成された説明">
            <a:extLst>
              <a:ext uri="{FF2B5EF4-FFF2-40B4-BE49-F238E27FC236}">
                <a16:creationId xmlns:a16="http://schemas.microsoft.com/office/drawing/2014/main" id="{40B2277D-8D37-4819-9BCD-F08D5C9E2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7"/>
          <a:stretch/>
        </p:blipFill>
        <p:spPr>
          <a:xfrm>
            <a:off x="13253" y="8872192"/>
            <a:ext cx="6858000" cy="99405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051917" y="7484734"/>
            <a:ext cx="2979448" cy="81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62150" y="8679524"/>
            <a:ext cx="53039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 smtClean="0"/>
              <a:t>※</a:t>
            </a:r>
            <a:r>
              <a:rPr kumimoji="1" lang="ja-JP" altLang="en-US" sz="1100" b="1" dirty="0" smtClean="0"/>
              <a:t>上記以外の日程は</a:t>
            </a:r>
            <a:r>
              <a:rPr kumimoji="1" lang="en-US" altLang="ja-JP" sz="1100" b="1" dirty="0" smtClean="0"/>
              <a:t>550</a:t>
            </a:r>
            <a:r>
              <a:rPr kumimoji="1" lang="ja-JP" altLang="en-US" sz="1100" b="1" dirty="0" smtClean="0"/>
              <a:t>円</a:t>
            </a:r>
            <a:r>
              <a:rPr kumimoji="1" lang="ja-JP" altLang="en-US" sz="900" b="1" dirty="0" smtClean="0"/>
              <a:t>（税込）</a:t>
            </a:r>
            <a:r>
              <a:rPr kumimoji="1" lang="ja-JP" altLang="en-US" sz="1100" b="1" dirty="0" smtClean="0"/>
              <a:t>でご体験いただけます。</a:t>
            </a:r>
            <a:endParaRPr kumimoji="1" lang="ja-JP" altLang="en-US" sz="11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-70639" y="1202896"/>
            <a:ext cx="6998208" cy="1231106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200" b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【</a:t>
            </a:r>
            <a:r>
              <a:rPr lang="ja-JP" altLang="en-US" sz="2200" b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楽しく上達！進級制度があるテニススクール</a:t>
            </a:r>
            <a:r>
              <a:rPr lang="en-US" altLang="ja-JP" sz="2200" b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】</a:t>
            </a:r>
          </a:p>
          <a:p>
            <a:pPr algn="ctr"/>
            <a:r>
              <a:rPr lang="ja-JP" altLang="en-US" sz="1400" b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駅近！バス送迎あり！</a:t>
            </a:r>
            <a:endParaRPr lang="en-US" altLang="ja-JP" sz="1400" b="1" dirty="0" smtClean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ja-JP" altLang="en-US" b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テニスを通して</a:t>
            </a:r>
            <a:endParaRPr lang="en-US" altLang="ja-JP" b="1" dirty="0" smtClean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ja-JP" altLang="en-US" b="1" cap="none" spc="0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カラダ・アタマ・ココロの成長を！</a:t>
            </a:r>
            <a:endParaRPr lang="en-US" altLang="ja-JP" sz="2000" b="1" cap="none" spc="0" dirty="0" smtClean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320403" y="2561346"/>
            <a:ext cx="1680210" cy="292388"/>
          </a:xfrm>
          <a:prstGeom prst="rect">
            <a:avLst/>
          </a:prstGeom>
          <a:noFill/>
          <a:ln w="19050" cap="rnd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300" b="1" dirty="0" smtClean="0">
                <a:latin typeface="+mn-ea"/>
              </a:rPr>
              <a:t>土日無料体験ご予約</a:t>
            </a:r>
            <a:endParaRPr kumimoji="1" lang="en-US" altLang="ja-JP" sz="1300" b="1" dirty="0" smtClean="0">
              <a:latin typeface="+mn-ea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t="49020" r="66830" b="32802"/>
          <a:stretch/>
        </p:blipFill>
        <p:spPr>
          <a:xfrm>
            <a:off x="680625" y="2904877"/>
            <a:ext cx="963452" cy="945445"/>
          </a:xfrm>
          <a:prstGeom prst="rect">
            <a:avLst/>
          </a:prstGeom>
        </p:spPr>
      </p:pic>
      <p:sp>
        <p:nvSpPr>
          <p:cNvPr id="31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5432838" y="4150226"/>
            <a:ext cx="1264890" cy="369332"/>
          </a:xfrm>
          <a:prstGeom prst="rect">
            <a:avLst/>
          </a:prstGeom>
          <a:noFill/>
          <a:ln w="19050" cap="rnd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 smtClean="0">
                <a:latin typeface="+mn-ea"/>
              </a:rPr>
              <a:t>送迎バス運行中</a:t>
            </a:r>
            <a:endParaRPr kumimoji="1" lang="en-US" altLang="ja-JP" sz="900" b="1" dirty="0" smtClean="0">
              <a:latin typeface="+mn-ea"/>
            </a:endParaRPr>
          </a:p>
          <a:p>
            <a:pPr algn="ctr"/>
            <a:r>
              <a:rPr kumimoji="1" lang="ja-JP" altLang="en-US" sz="900" b="1" dirty="0" smtClean="0">
                <a:latin typeface="+mn-ea"/>
              </a:rPr>
              <a:t>詳しくはこちらから</a:t>
            </a:r>
            <a:endParaRPr kumimoji="1" lang="en-US" altLang="ja-JP" sz="800" b="1" dirty="0" smtClean="0">
              <a:latin typeface="+mn-ea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5"/>
          <a:srcRect l="13229" t="34766" r="73317" b="48847"/>
          <a:stretch/>
        </p:blipFill>
        <p:spPr>
          <a:xfrm>
            <a:off x="5469846" y="4724724"/>
            <a:ext cx="1216441" cy="1185345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2148341" y="2537139"/>
            <a:ext cx="44188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500" b="1" dirty="0" smtClean="0">
                <a:latin typeface="+mn-ea"/>
              </a:rPr>
              <a:t>【</a:t>
            </a:r>
            <a:r>
              <a:rPr kumimoji="1" lang="ja-JP" altLang="en-US" sz="2500" b="1" dirty="0" smtClean="0">
                <a:solidFill>
                  <a:srgbClr val="0070C0"/>
                </a:solidFill>
                <a:latin typeface="+mn-ea"/>
              </a:rPr>
              <a:t>土</a:t>
            </a:r>
            <a:r>
              <a:rPr kumimoji="1" lang="ja-JP" altLang="en-US" sz="2500" b="1" dirty="0" smtClean="0">
                <a:latin typeface="+mn-ea"/>
              </a:rPr>
              <a:t>・</a:t>
            </a:r>
            <a:r>
              <a:rPr kumimoji="1" lang="ja-JP" altLang="en-US" sz="2500" b="1" dirty="0" smtClean="0">
                <a:solidFill>
                  <a:srgbClr val="FF0000"/>
                </a:solidFill>
                <a:latin typeface="+mn-ea"/>
              </a:rPr>
              <a:t>日</a:t>
            </a:r>
            <a:r>
              <a:rPr kumimoji="1" lang="ja-JP" altLang="en-US" sz="2500" b="1" dirty="0" smtClean="0">
                <a:latin typeface="+mn-ea"/>
              </a:rPr>
              <a:t>曜日は体験料無料</a:t>
            </a:r>
            <a:r>
              <a:rPr kumimoji="1" lang="en-US" altLang="ja-JP" sz="2500" b="1" dirty="0" smtClean="0">
                <a:latin typeface="+mn-ea"/>
              </a:rPr>
              <a:t>】</a:t>
            </a:r>
            <a:endParaRPr kumimoji="1" lang="ja-JP" altLang="en-US" sz="2500" b="1" dirty="0">
              <a:latin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2217213" y="2996841"/>
            <a:ext cx="515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 smtClean="0">
                <a:solidFill>
                  <a:srgbClr val="0070C0"/>
                </a:solidFill>
                <a:latin typeface="+mn-ea"/>
              </a:rPr>
              <a:t>土曜日   </a:t>
            </a:r>
            <a:r>
              <a:rPr kumimoji="1" lang="en-US" altLang="ja-JP" sz="2200" b="1" dirty="0" smtClean="0">
                <a:solidFill>
                  <a:srgbClr val="0070C0"/>
                </a:solidFill>
                <a:latin typeface="+mn-ea"/>
              </a:rPr>
              <a:t>5/3</a:t>
            </a:r>
            <a:r>
              <a:rPr kumimoji="1" lang="ja-JP" altLang="en-US" sz="2200" b="1" dirty="0" smtClean="0">
                <a:solidFill>
                  <a:srgbClr val="0070C0"/>
                </a:solidFill>
                <a:latin typeface="+mn-ea"/>
              </a:rPr>
              <a:t>   </a:t>
            </a:r>
            <a:r>
              <a:rPr kumimoji="1" lang="en-US" altLang="ja-JP" sz="2200" b="1" dirty="0" smtClean="0">
                <a:solidFill>
                  <a:srgbClr val="0070C0"/>
                </a:solidFill>
                <a:latin typeface="+mn-ea"/>
              </a:rPr>
              <a:t>5/17</a:t>
            </a:r>
            <a:r>
              <a:rPr kumimoji="1" lang="ja-JP" altLang="en-US" sz="2200" b="1" dirty="0" smtClean="0">
                <a:solidFill>
                  <a:srgbClr val="0070C0"/>
                </a:solidFill>
                <a:latin typeface="+mn-ea"/>
              </a:rPr>
              <a:t>   </a:t>
            </a:r>
            <a:r>
              <a:rPr kumimoji="1" lang="en-US" altLang="ja-JP" sz="2200" b="1" dirty="0" smtClean="0">
                <a:solidFill>
                  <a:srgbClr val="0070C0"/>
                </a:solidFill>
                <a:latin typeface="+mn-ea"/>
              </a:rPr>
              <a:t>5/24</a:t>
            </a:r>
            <a:r>
              <a:rPr kumimoji="1" lang="ja-JP" altLang="en-US" sz="2200" b="1" dirty="0" smtClean="0">
                <a:solidFill>
                  <a:srgbClr val="0070C0"/>
                </a:solidFill>
                <a:latin typeface="+mn-ea"/>
              </a:rPr>
              <a:t>   </a:t>
            </a:r>
            <a:r>
              <a:rPr kumimoji="1" lang="en-US" altLang="ja-JP" sz="2200" b="1" dirty="0" smtClean="0">
                <a:solidFill>
                  <a:srgbClr val="0070C0"/>
                </a:solidFill>
                <a:latin typeface="+mn-ea"/>
              </a:rPr>
              <a:t>5/31 </a:t>
            </a:r>
            <a:endParaRPr kumimoji="1" lang="en-US" altLang="ja-JP" sz="2200" b="1" dirty="0" smtClean="0">
              <a:solidFill>
                <a:srgbClr val="0070C0"/>
              </a:solidFill>
              <a:latin typeface="+mn-ea"/>
            </a:endParaRPr>
          </a:p>
          <a:p>
            <a:r>
              <a:rPr kumimoji="1" lang="ja-JP" altLang="en-US" sz="2200" b="1" dirty="0" smtClean="0">
                <a:solidFill>
                  <a:srgbClr val="FF0000"/>
                </a:solidFill>
                <a:latin typeface="+mn-ea"/>
              </a:rPr>
              <a:t>日曜日   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+mn-ea"/>
              </a:rPr>
              <a:t>5/11</a:t>
            </a:r>
            <a:r>
              <a:rPr kumimoji="1" lang="ja-JP" altLang="en-US" sz="22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+mn-ea"/>
              </a:rPr>
              <a:t>5/18</a:t>
            </a:r>
            <a:r>
              <a:rPr kumimoji="1" lang="ja-JP" altLang="en-US" sz="22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+mn-ea"/>
              </a:rPr>
              <a:t>5/25</a:t>
            </a:r>
          </a:p>
        </p:txBody>
      </p:sp>
      <p:sp>
        <p:nvSpPr>
          <p:cNvPr id="35" name="テキスト ボックス 25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-649181" y="3918697"/>
            <a:ext cx="47422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2600" b="1" dirty="0" smtClean="0">
                <a:latin typeface="+mn-ea"/>
              </a:rPr>
              <a:t>【</a:t>
            </a:r>
            <a:r>
              <a:rPr kumimoji="1" lang="ja-JP" altLang="en-US" sz="2600" b="1" dirty="0" smtClean="0">
                <a:latin typeface="+mn-ea"/>
              </a:rPr>
              <a:t>おためし無料体験会</a:t>
            </a:r>
            <a:r>
              <a:rPr kumimoji="1" lang="en-US" altLang="ja-JP" sz="2600" b="1" dirty="0" smtClean="0">
                <a:latin typeface="+mn-ea"/>
              </a:rPr>
              <a:t>】</a:t>
            </a:r>
          </a:p>
        </p:txBody>
      </p:sp>
      <p:sp>
        <p:nvSpPr>
          <p:cNvPr id="27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3672276" y="4100613"/>
            <a:ext cx="1569660" cy="461665"/>
          </a:xfrm>
          <a:prstGeom prst="rect">
            <a:avLst/>
          </a:prstGeom>
          <a:noFill/>
          <a:ln w="19050" cap="rnd">
            <a:solidFill>
              <a:srgbClr val="00B05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 smtClean="0">
                <a:latin typeface="+mn-ea"/>
              </a:rPr>
              <a:t>おためし無料体験会</a:t>
            </a:r>
            <a:endParaRPr kumimoji="1" lang="en-US" altLang="ja-JP" sz="1200" b="1" dirty="0" smtClean="0">
              <a:latin typeface="+mn-ea"/>
            </a:endParaRPr>
          </a:p>
          <a:p>
            <a:pPr algn="ctr"/>
            <a:r>
              <a:rPr kumimoji="1" lang="ja-JP" altLang="en-US" sz="1200" b="1" dirty="0" smtClean="0">
                <a:latin typeface="+mn-ea"/>
              </a:rPr>
              <a:t>ご予約はコチラ</a:t>
            </a:r>
            <a:endParaRPr kumimoji="1" lang="en-US" altLang="ja-JP" sz="1200" b="1" dirty="0" smtClean="0">
              <a:latin typeface="+mn-ea"/>
            </a:endParaRPr>
          </a:p>
        </p:txBody>
      </p:sp>
      <p:sp>
        <p:nvSpPr>
          <p:cNvPr id="21" name="テキスト ボックス 25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-49792" y="4894018"/>
            <a:ext cx="3805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対象：年中～小学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年生　 小学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年～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年生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5" name="図 24" descr="テキスト, 人, ラケット, 男 が含まれている画像&#10;&#10;自動的に生成された説明">
            <a:extLst>
              <a:ext uri="{FF2B5EF4-FFF2-40B4-BE49-F238E27FC236}">
                <a16:creationId xmlns:a16="http://schemas.microsoft.com/office/drawing/2014/main" id="{18080491-61BC-45C1-72C1-DCA4117E9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2174" r="77940" b="94378"/>
          <a:stretch/>
        </p:blipFill>
        <p:spPr>
          <a:xfrm>
            <a:off x="138245" y="66828"/>
            <a:ext cx="1919155" cy="48822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5969" y="466747"/>
            <a:ext cx="6764992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メガロスキッズテニススクール</a:t>
            </a:r>
            <a:endParaRPr lang="ja-JP" altLang="en-US" sz="4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/>
          <a:srcRect l="49851" t="54427" r="24673" b="24144"/>
          <a:stretch/>
        </p:blipFill>
        <p:spPr>
          <a:xfrm rot="21292652">
            <a:off x="386695" y="6463615"/>
            <a:ext cx="2099609" cy="141282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517">
            <a:off x="798116" y="7368084"/>
            <a:ext cx="1685774" cy="1122094"/>
          </a:xfrm>
          <a:prstGeom prst="rect">
            <a:avLst/>
          </a:prstGeom>
        </p:spPr>
      </p:pic>
      <p:sp>
        <p:nvSpPr>
          <p:cNvPr id="33" name="角丸四角形 32"/>
          <p:cNvSpPr/>
          <p:nvPr/>
        </p:nvSpPr>
        <p:spPr>
          <a:xfrm>
            <a:off x="2670629" y="6351817"/>
            <a:ext cx="4034971" cy="2139041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9"/>
          <a:srcRect l="15292" t="36975" r="67630" b="42514"/>
          <a:stretch/>
        </p:blipFill>
        <p:spPr>
          <a:xfrm>
            <a:off x="5009303" y="7060234"/>
            <a:ext cx="1285838" cy="1227620"/>
          </a:xfrm>
          <a:prstGeom prst="rect">
            <a:avLst/>
          </a:prstGeom>
        </p:spPr>
      </p:pic>
      <p:sp>
        <p:nvSpPr>
          <p:cNvPr id="37" name="WordArt 68"/>
          <p:cNvSpPr>
            <a:spLocks noChangeArrowheads="1" noChangeShapeType="1" noTextEdit="1"/>
          </p:cNvSpPr>
          <p:nvPr/>
        </p:nvSpPr>
        <p:spPr bwMode="auto">
          <a:xfrm>
            <a:off x="4789715" y="6576786"/>
            <a:ext cx="1800048" cy="366648"/>
          </a:xfrm>
          <a:prstGeom prst="rect">
            <a:avLst/>
          </a:prstGeom>
          <a:noFill/>
          <a:ln>
            <a:noFill/>
          </a:ln>
          <a:extLst/>
        </p:spPr>
        <p:txBody>
          <a:bodyPr wrap="none" numCol="1" fromWordArt="1">
            <a:prstTxWarp prst="textPlain">
              <a:avLst>
                <a:gd name="adj" fmla="val 49984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ts val="4200"/>
              </a:lnSpc>
              <a:buNone/>
            </a:pPr>
            <a:r>
              <a:rPr lang="ja-JP" altLang="en-US" sz="4000" b="1" kern="1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お得に通えるパパママ会員♪</a:t>
            </a:r>
            <a:endParaRPr lang="en-US" altLang="ja-JP" sz="4000" b="1" kern="1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rtl="0">
              <a:lnSpc>
                <a:spcPts val="4200"/>
              </a:lnSpc>
              <a:buNone/>
            </a:pPr>
            <a:r>
              <a:rPr lang="ja-JP" altLang="en-US" sz="4000" b="1" kern="1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詳しくはこちら！</a:t>
            </a:r>
            <a:endParaRPr lang="en-US" altLang="ja-JP" sz="4400" b="1" kern="1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10"/>
          <a:srcRect l="30922" t="35528" r="31935" b="17894"/>
          <a:stretch/>
        </p:blipFill>
        <p:spPr>
          <a:xfrm>
            <a:off x="2948554" y="6529942"/>
            <a:ext cx="1788596" cy="1794328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-190076" y="4446488"/>
            <a:ext cx="379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2400" b="1" dirty="0" smtClean="0">
                <a:solidFill>
                  <a:srgbClr val="002060"/>
                </a:solidFill>
                <a:latin typeface="+mn-ea"/>
              </a:rPr>
              <a:t>5/5</a:t>
            </a:r>
            <a:r>
              <a:rPr kumimoji="1" lang="en-US" altLang="ja-JP" b="1" dirty="0" smtClean="0">
                <a:solidFill>
                  <a:srgbClr val="002060"/>
                </a:solidFill>
                <a:latin typeface="+mn-ea"/>
              </a:rPr>
              <a:t>(</a:t>
            </a:r>
            <a:r>
              <a:rPr kumimoji="1" lang="ja-JP" altLang="en-US" b="1" dirty="0" smtClean="0">
                <a:solidFill>
                  <a:srgbClr val="002060"/>
                </a:solidFill>
                <a:latin typeface="+mn-ea"/>
              </a:rPr>
              <a:t>月・祝</a:t>
            </a:r>
            <a:r>
              <a:rPr kumimoji="1" lang="en-US" altLang="ja-JP" b="1" dirty="0" smtClean="0">
                <a:solidFill>
                  <a:srgbClr val="002060"/>
                </a:solidFill>
                <a:latin typeface="+mn-ea"/>
              </a:rPr>
              <a:t>) </a:t>
            </a:r>
            <a:r>
              <a:rPr kumimoji="1" lang="ja-JP" altLang="en-US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kumimoji="1" lang="en-US" altLang="ja-JP" sz="2400" b="1" dirty="0" smtClean="0">
                <a:latin typeface="+mn-ea"/>
              </a:rPr>
              <a:t>13:00~14:00</a:t>
            </a:r>
          </a:p>
        </p:txBody>
      </p:sp>
      <p:sp>
        <p:nvSpPr>
          <p:cNvPr id="36" name="テキスト ボックス 25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-79528" y="5756289"/>
            <a:ext cx="3805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対象：小学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年～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年生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-254895" y="5318079"/>
            <a:ext cx="379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2400" b="1" dirty="0" smtClean="0">
                <a:solidFill>
                  <a:srgbClr val="002060"/>
                </a:solidFill>
                <a:latin typeface="+mn-ea"/>
              </a:rPr>
              <a:t>5/10</a:t>
            </a:r>
            <a:r>
              <a:rPr kumimoji="1" lang="en-US" altLang="ja-JP" b="1" dirty="0" smtClean="0">
                <a:solidFill>
                  <a:srgbClr val="002060"/>
                </a:solidFill>
                <a:latin typeface="+mn-ea"/>
              </a:rPr>
              <a:t>(</a:t>
            </a:r>
            <a:r>
              <a:rPr kumimoji="1" lang="ja-JP" altLang="en-US" b="1" dirty="0">
                <a:solidFill>
                  <a:srgbClr val="002060"/>
                </a:solidFill>
                <a:latin typeface="+mn-ea"/>
              </a:rPr>
              <a:t>土</a:t>
            </a:r>
            <a:r>
              <a:rPr kumimoji="1" lang="en-US" altLang="ja-JP" b="1" dirty="0" smtClean="0">
                <a:solidFill>
                  <a:srgbClr val="002060"/>
                </a:solidFill>
                <a:latin typeface="+mn-ea"/>
              </a:rPr>
              <a:t>) </a:t>
            </a:r>
            <a:r>
              <a:rPr kumimoji="1" lang="ja-JP" altLang="en-US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kumimoji="1" lang="en-US" altLang="ja-JP" sz="2400" b="1" dirty="0" smtClean="0">
                <a:latin typeface="+mn-ea"/>
              </a:rPr>
              <a:t>10:30~11:30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11"/>
          <a:srcRect l="36042" t="61719" r="53229" b="24349"/>
          <a:stretch/>
        </p:blipFill>
        <p:spPr>
          <a:xfrm>
            <a:off x="3892504" y="4724114"/>
            <a:ext cx="1144547" cy="118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1589</TotalTime>
  <Words>130</Words>
  <Application>Microsoft Office PowerPoint</Application>
  <PresentationFormat>A4 210 x 297 mm</PresentationFormat>
  <Paragraphs>22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HGP創英角ﾎﾟｯﾌﾟ体</vt:lpstr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野村 健人</dc:creator>
  <cp:lastModifiedBy>花渕　雅揮</cp:lastModifiedBy>
  <cp:revision>260</cp:revision>
  <cp:lastPrinted>2024-11-26T07:05:29Z</cp:lastPrinted>
  <dcterms:created xsi:type="dcterms:W3CDTF">2022-08-01T07:23:27Z</dcterms:created>
  <dcterms:modified xsi:type="dcterms:W3CDTF">2025-04-22T08:24:03Z</dcterms:modified>
</cp:coreProperties>
</file>