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7ADD3-DF68-411A-808F-BAA24AC0F5CB}" v="10" dt="2023-01-18T08:42:11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0" autoAdjust="0"/>
    <p:restoredTop sz="89913" autoAdjust="0"/>
  </p:normalViewPr>
  <p:slideViewPr>
    <p:cSldViewPr snapToGrid="0">
      <p:cViewPr varScale="1">
        <p:scale>
          <a:sx n="64" d="100"/>
          <a:sy n="64" d="100"/>
        </p:scale>
        <p:origin x="21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299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299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300"/>
            </a:lvl1pPr>
          </a:lstStyle>
          <a:p>
            <a:fld id="{F21E1E35-897D-4DED-A3D4-08F268383993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5299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299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300"/>
            </a:lvl1pPr>
          </a:lstStyle>
          <a:p>
            <a:fld id="{DFB080BF-19D8-483E-A240-2754BFC5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65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080BF-19D8-483E-A240-2754BFC58C7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76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43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9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24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23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4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38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98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6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99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B12D-0CAD-43C4-914A-A8938A60497D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79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5000"/>
                <a:lumOff val="95000"/>
              </a:schemeClr>
            </a:gs>
            <a:gs pos="66000">
              <a:srgbClr val="92D050"/>
            </a:gs>
            <a:gs pos="25000">
              <a:srgbClr val="FFFF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, 人, 新聞, 男 が含まれている画像&#10;&#10;自動的に生成された説明">
            <a:extLst>
              <a:ext uri="{FF2B5EF4-FFF2-40B4-BE49-F238E27FC236}">
                <a16:creationId xmlns:a16="http://schemas.microsoft.com/office/drawing/2014/main" id="{40B2277D-8D37-4819-9BCD-F08D5C9E2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7"/>
          <a:stretch/>
        </p:blipFill>
        <p:spPr>
          <a:xfrm>
            <a:off x="13253" y="8900768"/>
            <a:ext cx="6858000" cy="99405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62150" y="8679524"/>
            <a:ext cx="5303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/>
              <a:t>※</a:t>
            </a:r>
            <a:r>
              <a:rPr kumimoji="1" lang="ja-JP" altLang="en-US" sz="1100" b="1" dirty="0"/>
              <a:t>上記以外の日程は</a:t>
            </a:r>
            <a:r>
              <a:rPr kumimoji="1" lang="en-US" altLang="ja-JP" sz="1100" b="1" dirty="0"/>
              <a:t>550</a:t>
            </a:r>
            <a:r>
              <a:rPr kumimoji="1" lang="ja-JP" altLang="en-US" sz="1100" b="1" dirty="0"/>
              <a:t>円</a:t>
            </a:r>
            <a:r>
              <a:rPr kumimoji="1" lang="ja-JP" altLang="en-US" sz="900" b="1" dirty="0"/>
              <a:t>（税込）</a:t>
            </a:r>
            <a:r>
              <a:rPr kumimoji="1" lang="ja-JP" altLang="en-US" sz="1100" b="1" dirty="0"/>
              <a:t>でご体験いただけます。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-70639" y="1502938"/>
            <a:ext cx="6998208" cy="138499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200" b="1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【</a:t>
            </a:r>
            <a:r>
              <a:rPr lang="ja-JP" altLang="en-US" sz="2200" b="1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楽しく上達！進級制度があるテニススクール</a:t>
            </a:r>
            <a:r>
              <a:rPr lang="en-US" altLang="ja-JP" sz="2200" b="1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】</a:t>
            </a:r>
          </a:p>
          <a:p>
            <a:pPr algn="ctr"/>
            <a:r>
              <a:rPr lang="ja-JP" altLang="en-US" b="1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駅近！バス送迎あり！</a:t>
            </a:r>
            <a:endParaRPr lang="en-US" altLang="ja-JP" b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ja-JP" altLang="en-US" sz="2400" b="1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テニスを通して</a:t>
            </a:r>
            <a:endParaRPr lang="en-US" altLang="ja-JP" sz="2400" b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ja-JP" altLang="en-US" sz="2000" b="1" cap="none" spc="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カラダ・アタマ・ココロの成長を！</a:t>
            </a:r>
            <a:endParaRPr lang="en-US" altLang="ja-JP" sz="2400" b="1" cap="none" spc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1085854" y="4732625"/>
            <a:ext cx="1962716" cy="307777"/>
          </a:xfrm>
          <a:prstGeom prst="rect">
            <a:avLst/>
          </a:prstGeom>
          <a:noFill/>
          <a:ln w="19050" cap="rnd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 dirty="0">
                <a:latin typeface="+mn-ea"/>
              </a:rPr>
              <a:t>体験ご予約はこちら</a:t>
            </a:r>
            <a:endParaRPr kumimoji="1" lang="en-US" altLang="ja-JP" sz="1400" b="1" dirty="0">
              <a:latin typeface="+mn-ea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t="49020" r="66830" b="32802"/>
          <a:stretch/>
        </p:blipFill>
        <p:spPr>
          <a:xfrm>
            <a:off x="1485978" y="5115392"/>
            <a:ext cx="1419712" cy="1393178"/>
          </a:xfrm>
          <a:prstGeom prst="rect">
            <a:avLst/>
          </a:prstGeom>
        </p:spPr>
      </p:pic>
      <p:sp>
        <p:nvSpPr>
          <p:cNvPr id="31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3514233" y="4681023"/>
            <a:ext cx="1772509" cy="415498"/>
          </a:xfrm>
          <a:prstGeom prst="rect">
            <a:avLst/>
          </a:prstGeom>
          <a:noFill/>
          <a:ln w="19050" cap="rnd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50" b="1" dirty="0">
                <a:latin typeface="+mn-ea"/>
              </a:rPr>
              <a:t>送迎バス運行中</a:t>
            </a:r>
            <a:endParaRPr kumimoji="1" lang="en-US" altLang="ja-JP" sz="1050" b="1" dirty="0">
              <a:latin typeface="+mn-ea"/>
            </a:endParaRPr>
          </a:p>
          <a:p>
            <a:pPr algn="ctr"/>
            <a:r>
              <a:rPr kumimoji="1" lang="ja-JP" altLang="en-US" sz="1050" b="1" dirty="0">
                <a:latin typeface="+mn-ea"/>
              </a:rPr>
              <a:t>詳しくはこちらから</a:t>
            </a:r>
            <a:endParaRPr kumimoji="1" lang="en-US" altLang="ja-JP" sz="1000" b="1" dirty="0">
              <a:latin typeface="+mn-ea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5"/>
          <a:srcRect l="13229" t="34766" r="73317" b="48847"/>
          <a:stretch/>
        </p:blipFill>
        <p:spPr>
          <a:xfrm>
            <a:off x="3741686" y="5173218"/>
            <a:ext cx="1345613" cy="131121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-157159" y="2975467"/>
            <a:ext cx="7115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+mn-ea"/>
              </a:rPr>
              <a:t>【</a:t>
            </a:r>
            <a:r>
              <a:rPr kumimoji="1" lang="ja-JP" altLang="en-US" sz="4000" b="1" dirty="0">
                <a:solidFill>
                  <a:srgbClr val="0070C0"/>
                </a:solidFill>
                <a:latin typeface="+mn-ea"/>
              </a:rPr>
              <a:t>土</a:t>
            </a:r>
            <a:r>
              <a:rPr kumimoji="1" lang="ja-JP" altLang="en-US" sz="4000" b="1" dirty="0">
                <a:latin typeface="+mn-ea"/>
              </a:rPr>
              <a:t>・</a:t>
            </a:r>
            <a:r>
              <a:rPr kumimoji="1" lang="ja-JP" altLang="en-US" sz="4000" b="1" dirty="0">
                <a:solidFill>
                  <a:srgbClr val="FF0000"/>
                </a:solidFill>
                <a:latin typeface="+mn-ea"/>
              </a:rPr>
              <a:t>日</a:t>
            </a:r>
            <a:r>
              <a:rPr kumimoji="1" lang="ja-JP" altLang="en-US" sz="4000" b="1" dirty="0">
                <a:latin typeface="+mn-ea"/>
              </a:rPr>
              <a:t>曜日は体験料無料</a:t>
            </a:r>
            <a:r>
              <a:rPr kumimoji="1" lang="en-US" altLang="ja-JP" sz="4000" b="1" dirty="0">
                <a:latin typeface="+mn-ea"/>
              </a:rPr>
              <a:t>】</a:t>
            </a:r>
            <a:endParaRPr kumimoji="1" lang="ja-JP" altLang="en-US" sz="4000" b="1" dirty="0"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402448" y="3652554"/>
            <a:ext cx="6451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+mn-ea"/>
              </a:rPr>
              <a:t>土曜日   </a:t>
            </a:r>
            <a:r>
              <a:rPr kumimoji="1" lang="en-US" altLang="ja-JP" sz="2800" b="1" dirty="0">
                <a:solidFill>
                  <a:srgbClr val="0070C0"/>
                </a:solidFill>
                <a:latin typeface="+mn-ea"/>
              </a:rPr>
              <a:t>6/7</a:t>
            </a:r>
            <a:r>
              <a:rPr kumimoji="1" lang="ja-JP" altLang="en-US" sz="2800" b="1" dirty="0">
                <a:solidFill>
                  <a:srgbClr val="0070C0"/>
                </a:solidFill>
                <a:latin typeface="+mn-ea"/>
              </a:rPr>
              <a:t>   </a:t>
            </a:r>
            <a:r>
              <a:rPr kumimoji="1" lang="en-US" altLang="ja-JP" sz="2800" b="1" dirty="0">
                <a:solidFill>
                  <a:srgbClr val="0070C0"/>
                </a:solidFill>
                <a:latin typeface="+mn-ea"/>
              </a:rPr>
              <a:t>6/14</a:t>
            </a:r>
            <a:r>
              <a:rPr kumimoji="1" lang="ja-JP" altLang="en-US" sz="2800" b="1" dirty="0">
                <a:solidFill>
                  <a:srgbClr val="0070C0"/>
                </a:solidFill>
                <a:latin typeface="+mn-ea"/>
              </a:rPr>
              <a:t>   </a:t>
            </a:r>
            <a:r>
              <a:rPr kumimoji="1" lang="en-US" altLang="ja-JP" sz="2800" b="1" dirty="0">
                <a:solidFill>
                  <a:srgbClr val="0070C0"/>
                </a:solidFill>
                <a:latin typeface="+mn-ea"/>
              </a:rPr>
              <a:t>6/21</a:t>
            </a:r>
            <a:r>
              <a:rPr kumimoji="1" lang="ja-JP" altLang="en-US" sz="2800" b="1" dirty="0">
                <a:solidFill>
                  <a:srgbClr val="0070C0"/>
                </a:solidFill>
                <a:latin typeface="+mn-ea"/>
              </a:rPr>
              <a:t>   </a:t>
            </a:r>
            <a:r>
              <a:rPr kumimoji="1" lang="en-US" altLang="ja-JP" sz="2800" b="1" dirty="0">
                <a:solidFill>
                  <a:srgbClr val="0070C0"/>
                </a:solidFill>
                <a:latin typeface="+mn-ea"/>
              </a:rPr>
              <a:t>6/28 </a:t>
            </a:r>
          </a:p>
          <a:p>
            <a:r>
              <a:rPr kumimoji="1" lang="ja-JP" altLang="en-US" sz="2800" b="1" dirty="0">
                <a:solidFill>
                  <a:srgbClr val="FF0000"/>
                </a:solidFill>
                <a:latin typeface="+mn-ea"/>
              </a:rPr>
              <a:t>日曜日   </a:t>
            </a:r>
            <a:r>
              <a:rPr kumimoji="1" lang="en-US" altLang="ja-JP" sz="2800" b="1" dirty="0">
                <a:solidFill>
                  <a:srgbClr val="FF0000"/>
                </a:solidFill>
                <a:latin typeface="+mn-ea"/>
              </a:rPr>
              <a:t>6/1</a:t>
            </a:r>
            <a:r>
              <a:rPr kumimoji="1" lang="ja-JP" altLang="en-US" sz="2800" b="1" dirty="0">
                <a:solidFill>
                  <a:srgbClr val="FF0000"/>
                </a:solidFill>
                <a:latin typeface="+mn-ea"/>
              </a:rPr>
              <a:t>   </a:t>
            </a:r>
            <a:r>
              <a:rPr kumimoji="1" lang="en-US" altLang="ja-JP" sz="2800" b="1" dirty="0">
                <a:solidFill>
                  <a:srgbClr val="FF0000"/>
                </a:solidFill>
                <a:latin typeface="+mn-ea"/>
              </a:rPr>
              <a:t>6/8</a:t>
            </a:r>
            <a:r>
              <a:rPr kumimoji="1" lang="ja-JP" altLang="en-US" sz="28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kumimoji="1" lang="en-US" altLang="ja-JP" sz="2800" b="1" dirty="0">
                <a:solidFill>
                  <a:srgbClr val="FF0000"/>
                </a:solidFill>
                <a:latin typeface="+mn-ea"/>
              </a:rPr>
              <a:t>6/15</a:t>
            </a:r>
            <a:r>
              <a:rPr kumimoji="1" lang="ja-JP" altLang="en-US" sz="28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kumimoji="1" lang="en-US" altLang="ja-JP" sz="2800" b="1" dirty="0">
                <a:solidFill>
                  <a:srgbClr val="FF0000"/>
                </a:solidFill>
                <a:latin typeface="+mn-ea"/>
              </a:rPr>
              <a:t>6/29</a:t>
            </a:r>
          </a:p>
        </p:txBody>
      </p:sp>
      <p:pic>
        <p:nvPicPr>
          <p:cNvPr id="25" name="図 24" descr="テキスト, 人, ラケット, 男 が含まれている画像&#10;&#10;自動的に生成された説明">
            <a:extLst>
              <a:ext uri="{FF2B5EF4-FFF2-40B4-BE49-F238E27FC236}">
                <a16:creationId xmlns:a16="http://schemas.microsoft.com/office/drawing/2014/main" id="{18080491-61BC-45C1-72C1-DCA4117E9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2174" r="77940" b="94378"/>
          <a:stretch/>
        </p:blipFill>
        <p:spPr>
          <a:xfrm>
            <a:off x="138245" y="66828"/>
            <a:ext cx="1919155" cy="48822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2261" y="666775"/>
            <a:ext cx="64524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メガロスキッズテニススクール</a:t>
            </a:r>
            <a:endParaRPr lang="ja-JP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/>
          <a:srcRect l="49851" t="54427" r="24673" b="24144"/>
          <a:stretch/>
        </p:blipFill>
        <p:spPr>
          <a:xfrm rot="21292652">
            <a:off x="451396" y="6644326"/>
            <a:ext cx="2099609" cy="1412822"/>
          </a:xfrm>
          <a:prstGeom prst="rect">
            <a:avLst/>
          </a:prstGeom>
        </p:spPr>
      </p:pic>
      <p:sp>
        <p:nvSpPr>
          <p:cNvPr id="33" name="角丸四角形 32"/>
          <p:cNvSpPr/>
          <p:nvPr/>
        </p:nvSpPr>
        <p:spPr>
          <a:xfrm>
            <a:off x="2670629" y="6573131"/>
            <a:ext cx="4034971" cy="203203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8"/>
          <a:srcRect l="15292" t="36975" r="67630" b="42514"/>
          <a:stretch/>
        </p:blipFill>
        <p:spPr>
          <a:xfrm>
            <a:off x="5009303" y="7274554"/>
            <a:ext cx="1285838" cy="1227620"/>
          </a:xfrm>
          <a:prstGeom prst="rect">
            <a:avLst/>
          </a:prstGeom>
        </p:spPr>
      </p:pic>
      <p:sp>
        <p:nvSpPr>
          <p:cNvPr id="37" name="WordArt 68"/>
          <p:cNvSpPr>
            <a:spLocks noChangeArrowheads="1" noChangeShapeType="1" noTextEdit="1"/>
          </p:cNvSpPr>
          <p:nvPr/>
        </p:nvSpPr>
        <p:spPr bwMode="auto">
          <a:xfrm>
            <a:off x="4818291" y="6791102"/>
            <a:ext cx="1800048" cy="366648"/>
          </a:xfrm>
          <a:prstGeom prst="rect">
            <a:avLst/>
          </a:prstGeom>
          <a:noFill/>
          <a:ln>
            <a:noFill/>
          </a:ln>
        </p:spPr>
        <p:txBody>
          <a:bodyPr wrap="none" numCol="1" fromWordArt="1">
            <a:prstTxWarp prst="textPlain">
              <a:avLst>
                <a:gd name="adj" fmla="val 49984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ts val="4200"/>
              </a:lnSpc>
              <a:buNone/>
            </a:pPr>
            <a:r>
              <a:rPr lang="ja-JP" altLang="en-US" sz="4000" b="1" kern="1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お得に通えるパパママ会員♪</a:t>
            </a:r>
            <a:endParaRPr lang="en-US" altLang="ja-JP" sz="4000" b="1" kern="1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rtl="0">
              <a:lnSpc>
                <a:spcPts val="4200"/>
              </a:lnSpc>
              <a:buNone/>
            </a:pPr>
            <a:r>
              <a:rPr lang="ja-JP" altLang="en-US" sz="4000" b="1" kern="1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詳しくはこちら！</a:t>
            </a:r>
            <a:endParaRPr lang="en-US" altLang="ja-JP" sz="4400" b="1" kern="1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9"/>
          <a:srcRect l="30922" t="35528" r="31935" b="17894"/>
          <a:stretch/>
        </p:blipFill>
        <p:spPr>
          <a:xfrm>
            <a:off x="2948554" y="6715686"/>
            <a:ext cx="1788596" cy="17943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517">
            <a:off x="142822" y="7447928"/>
            <a:ext cx="1685774" cy="11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5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1600</TotalTime>
  <Words>85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野村 健人</dc:creator>
  <cp:lastModifiedBy>花渕　雅揮</cp:lastModifiedBy>
  <cp:revision>267</cp:revision>
  <cp:lastPrinted>2025-05-25T12:05:48Z</cp:lastPrinted>
  <dcterms:created xsi:type="dcterms:W3CDTF">2022-08-01T07:23:27Z</dcterms:created>
  <dcterms:modified xsi:type="dcterms:W3CDTF">2025-05-29T10:18:37Z</dcterms:modified>
</cp:coreProperties>
</file>