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07AC"/>
    <a:srgbClr val="FE92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47ADD3-DF68-411A-808F-BAA24AC0F5CB}" v="10" dt="2023-01-18T08:42:11.4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10" autoAdjust="0"/>
    <p:restoredTop sz="89913" autoAdjust="0"/>
  </p:normalViewPr>
  <p:slideViewPr>
    <p:cSldViewPr snapToGrid="0">
      <p:cViewPr varScale="1">
        <p:scale>
          <a:sx n="64" d="100"/>
          <a:sy n="64" d="100"/>
        </p:scale>
        <p:origin x="21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413" cy="495299"/>
          </a:xfrm>
          <a:prstGeom prst="rect">
            <a:avLst/>
          </a:prstGeom>
        </p:spPr>
        <p:txBody>
          <a:bodyPr vert="horz" lIns="91421" tIns="45710" rIns="91421" bIns="45710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299"/>
          </a:xfrm>
          <a:prstGeom prst="rect">
            <a:avLst/>
          </a:prstGeom>
        </p:spPr>
        <p:txBody>
          <a:bodyPr vert="horz" lIns="91421" tIns="45710" rIns="91421" bIns="45710" rtlCol="0"/>
          <a:lstStyle>
            <a:lvl1pPr algn="r">
              <a:defRPr sz="1300"/>
            </a:lvl1pPr>
          </a:lstStyle>
          <a:p>
            <a:fld id="{F21E1E35-897D-4DED-A3D4-08F268383993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1" tIns="45710" rIns="91421" bIns="4571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1" y="4748213"/>
            <a:ext cx="5389563" cy="3884612"/>
          </a:xfrm>
          <a:prstGeom prst="rect">
            <a:avLst/>
          </a:prstGeom>
        </p:spPr>
        <p:txBody>
          <a:bodyPr vert="horz" lIns="91421" tIns="45710" rIns="91421" bIns="4571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014"/>
            <a:ext cx="2919413" cy="495299"/>
          </a:xfrm>
          <a:prstGeom prst="rect">
            <a:avLst/>
          </a:prstGeom>
        </p:spPr>
        <p:txBody>
          <a:bodyPr vert="horz" lIns="91421" tIns="45710" rIns="91421" bIns="45710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4"/>
            <a:ext cx="2919412" cy="495299"/>
          </a:xfrm>
          <a:prstGeom prst="rect">
            <a:avLst/>
          </a:prstGeom>
        </p:spPr>
        <p:txBody>
          <a:bodyPr vert="horz" lIns="91421" tIns="45710" rIns="91421" bIns="45710" rtlCol="0" anchor="b"/>
          <a:lstStyle>
            <a:lvl1pPr algn="r">
              <a:defRPr sz="1300"/>
            </a:lvl1pPr>
          </a:lstStyle>
          <a:p>
            <a:fld id="{DFB080BF-19D8-483E-A240-2754BFC58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0657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080BF-19D8-483E-A240-2754BFC58C7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1765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B12D-0CAD-43C4-914A-A8938A60497D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0C13-0FC9-4D61-86EC-54A5AAE089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6437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B12D-0CAD-43C4-914A-A8938A60497D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0C13-0FC9-4D61-86EC-54A5AAE089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945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B12D-0CAD-43C4-914A-A8938A60497D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0C13-0FC9-4D61-86EC-54A5AAE089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8247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B12D-0CAD-43C4-914A-A8938A60497D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0C13-0FC9-4D61-86EC-54A5AAE089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022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B12D-0CAD-43C4-914A-A8938A60497D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0C13-0FC9-4D61-86EC-54A5AAE089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923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B12D-0CAD-43C4-914A-A8938A60497D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0C13-0FC9-4D61-86EC-54A5AAE089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63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B12D-0CAD-43C4-914A-A8938A60497D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0C13-0FC9-4D61-86EC-54A5AAE089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040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B12D-0CAD-43C4-914A-A8938A60497D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0C13-0FC9-4D61-86EC-54A5AAE089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638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B12D-0CAD-43C4-914A-A8938A60497D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0C13-0FC9-4D61-86EC-54A5AAE089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1983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B12D-0CAD-43C4-914A-A8938A60497D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0C13-0FC9-4D61-86EC-54A5AAE089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868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B12D-0CAD-43C4-914A-A8938A60497D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0C13-0FC9-4D61-86EC-54A5AAE089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3999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9B12D-0CAD-43C4-914A-A8938A60497D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C0C13-0FC9-4D61-86EC-54A5AAE089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079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000">
              <a:srgbClr val="FE92DF"/>
            </a:gs>
            <a:gs pos="5000">
              <a:srgbClr val="FFFF00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62A38619-98D9-C98A-002A-05464C11C6D2}"/>
              </a:ext>
            </a:extLst>
          </p:cNvPr>
          <p:cNvSpPr/>
          <p:nvPr/>
        </p:nvSpPr>
        <p:spPr>
          <a:xfrm>
            <a:off x="4804935" y="5946642"/>
            <a:ext cx="1932919" cy="2941660"/>
          </a:xfrm>
          <a:prstGeom prst="roundRect">
            <a:avLst>
              <a:gd name="adj" fmla="val 821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9517">
            <a:off x="-32515" y="2671695"/>
            <a:ext cx="3392984" cy="2258457"/>
          </a:xfrm>
          <a:prstGeom prst="rect">
            <a:avLst/>
          </a:prstGeom>
        </p:spPr>
      </p:pic>
      <p:pic>
        <p:nvPicPr>
          <p:cNvPr id="8" name="図 7" descr="テキスト, 人, 新聞, 男 が含まれている画像&#10;&#10;自動的に生成された説明">
            <a:extLst>
              <a:ext uri="{FF2B5EF4-FFF2-40B4-BE49-F238E27FC236}">
                <a16:creationId xmlns:a16="http://schemas.microsoft.com/office/drawing/2014/main" id="{40B2277D-8D37-4819-9BCD-F08D5C9E2B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57"/>
          <a:stretch/>
        </p:blipFill>
        <p:spPr>
          <a:xfrm>
            <a:off x="-16727" y="8930748"/>
            <a:ext cx="6858000" cy="994052"/>
          </a:xfrm>
          <a:prstGeom prst="rect">
            <a:avLst/>
          </a:prstGeom>
        </p:spPr>
      </p:pic>
      <p:sp>
        <p:nvSpPr>
          <p:cNvPr id="19" name="テキスト ボックス 22">
            <a:extLst>
              <a:ext uri="{FF2B5EF4-FFF2-40B4-BE49-F238E27FC236}">
                <a16:creationId xmlns:a16="http://schemas.microsoft.com/office/drawing/2014/main" id="{D8B92C87-7447-FF64-998B-B127F8CB0CC3}"/>
              </a:ext>
            </a:extLst>
          </p:cNvPr>
          <p:cNvSpPr txBox="1"/>
          <p:nvPr/>
        </p:nvSpPr>
        <p:spPr>
          <a:xfrm>
            <a:off x="2401832" y="6183828"/>
            <a:ext cx="2020881" cy="707886"/>
          </a:xfrm>
          <a:prstGeom prst="rect">
            <a:avLst/>
          </a:prstGeom>
          <a:solidFill>
            <a:srgbClr val="FE92DF"/>
          </a:solidFill>
          <a:ln w="47625" cap="rnd">
            <a:solidFill>
              <a:srgbClr val="D307AC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2000" b="1" dirty="0">
                <a:latin typeface="+mn-ea"/>
              </a:rPr>
              <a:t>体験ご予約は</a:t>
            </a:r>
            <a:endParaRPr kumimoji="1" lang="en-US" altLang="ja-JP" sz="2000" b="1" dirty="0">
              <a:latin typeface="+mn-ea"/>
            </a:endParaRPr>
          </a:p>
          <a:p>
            <a:pPr algn="ctr"/>
            <a:r>
              <a:rPr kumimoji="1" lang="ja-JP" altLang="en-US" sz="2000" b="1" dirty="0">
                <a:latin typeface="+mn-ea"/>
              </a:rPr>
              <a:t>こちら</a:t>
            </a:r>
            <a:endParaRPr kumimoji="1" lang="en-US" altLang="ja-JP" sz="2000" b="1" dirty="0">
              <a:latin typeface="+mn-ea"/>
            </a:endParaRPr>
          </a:p>
        </p:txBody>
      </p:sp>
      <p:sp>
        <p:nvSpPr>
          <p:cNvPr id="31" name="テキスト ボックス 22">
            <a:extLst>
              <a:ext uri="{FF2B5EF4-FFF2-40B4-BE49-F238E27FC236}">
                <a16:creationId xmlns:a16="http://schemas.microsoft.com/office/drawing/2014/main" id="{D8B92C87-7447-FF64-998B-B127F8CB0CC3}"/>
              </a:ext>
            </a:extLst>
          </p:cNvPr>
          <p:cNvSpPr txBox="1"/>
          <p:nvPr/>
        </p:nvSpPr>
        <p:spPr>
          <a:xfrm>
            <a:off x="292028" y="6346776"/>
            <a:ext cx="1772509" cy="461665"/>
          </a:xfrm>
          <a:prstGeom prst="rect">
            <a:avLst/>
          </a:prstGeom>
          <a:solidFill>
            <a:srgbClr val="00B050"/>
          </a:solidFill>
          <a:ln w="19050" cap="rnd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200" b="1" dirty="0">
                <a:latin typeface="+mn-ea"/>
              </a:rPr>
              <a:t>送迎バス運行中</a:t>
            </a:r>
            <a:endParaRPr kumimoji="1" lang="en-US" altLang="ja-JP" sz="1200" b="1" dirty="0">
              <a:latin typeface="+mn-ea"/>
            </a:endParaRPr>
          </a:p>
          <a:p>
            <a:pPr algn="ctr"/>
            <a:r>
              <a:rPr kumimoji="1" lang="ja-JP" altLang="en-US" sz="1200" b="1" dirty="0">
                <a:latin typeface="+mn-ea"/>
              </a:rPr>
              <a:t>詳しくはこちらから</a:t>
            </a:r>
            <a:endParaRPr kumimoji="1" lang="en-US" altLang="ja-JP" sz="1100" b="1" dirty="0">
              <a:latin typeface="+mn-ea"/>
            </a:endParaRPr>
          </a:p>
        </p:txBody>
      </p:sp>
      <p:pic>
        <p:nvPicPr>
          <p:cNvPr id="25" name="図 24" descr="テキスト, 人, ラケット, 男 が含まれている画像&#10;&#10;自動的に生成された説明">
            <a:extLst>
              <a:ext uri="{FF2B5EF4-FFF2-40B4-BE49-F238E27FC236}">
                <a16:creationId xmlns:a16="http://schemas.microsoft.com/office/drawing/2014/main" id="{18080491-61BC-45C1-72C1-DCA4117E95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" t="2174" r="77940" b="94378"/>
          <a:stretch/>
        </p:blipFill>
        <p:spPr>
          <a:xfrm>
            <a:off x="123255" y="66828"/>
            <a:ext cx="1735525" cy="441513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43503" y="484311"/>
            <a:ext cx="64524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メガロスキッズテニススクール</a:t>
            </a:r>
            <a:endParaRPr lang="ja-JP" alt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 rotWithShape="1">
          <a:blip r:embed="rId6"/>
          <a:srcRect l="15292" t="36975" r="67630" b="42514"/>
          <a:stretch/>
        </p:blipFill>
        <p:spPr>
          <a:xfrm>
            <a:off x="5152627" y="7623797"/>
            <a:ext cx="1218193" cy="1163037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7"/>
          <a:srcRect l="30922" t="35528" r="31935" b="17894"/>
          <a:stretch/>
        </p:blipFill>
        <p:spPr>
          <a:xfrm>
            <a:off x="5054918" y="6073041"/>
            <a:ext cx="1424900" cy="1429466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-86831" y="1211392"/>
            <a:ext cx="699820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400" b="1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【</a:t>
            </a:r>
            <a:r>
              <a:rPr lang="ja-JP" altLang="en-US" sz="2400" b="1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楽しく上達！進級制度があるテニススクール</a:t>
            </a:r>
            <a:r>
              <a:rPr lang="en-US" altLang="ja-JP" sz="2400" b="1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】</a:t>
            </a:r>
          </a:p>
          <a:p>
            <a:pPr algn="ctr"/>
            <a:r>
              <a:rPr lang="ja-JP" altLang="en-US" sz="2000" b="1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駅近！バス送迎あり！</a:t>
            </a:r>
            <a:endParaRPr lang="en-US" altLang="ja-JP" sz="2000" b="1" dirty="0">
              <a:ln w="158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2400" b="1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テニスを通して </a:t>
            </a:r>
            <a:r>
              <a:rPr lang="ja-JP" altLang="en-US" sz="2800" b="1" cap="none" spc="0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カラダ・アタマ・ココロ</a:t>
            </a:r>
            <a:r>
              <a:rPr lang="ja-JP" altLang="en-US" sz="2400" b="1" cap="none" spc="0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の成長を！</a:t>
            </a:r>
            <a:endParaRPr lang="en-US" altLang="ja-JP" sz="2800" b="1" cap="none" spc="0" dirty="0">
              <a:ln w="158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8"/>
          <a:srcRect l="49851" t="54427" r="24673" b="24144"/>
          <a:stretch/>
        </p:blipFill>
        <p:spPr>
          <a:xfrm rot="21110228">
            <a:off x="3370006" y="2658666"/>
            <a:ext cx="3369824" cy="2267547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193593A-896A-E031-D008-E76A39D1A362}"/>
              </a:ext>
            </a:extLst>
          </p:cNvPr>
          <p:cNvSpPr txBox="1"/>
          <p:nvPr/>
        </p:nvSpPr>
        <p:spPr>
          <a:xfrm>
            <a:off x="378182" y="5652668"/>
            <a:ext cx="5853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/>
              <a:t>※</a:t>
            </a:r>
            <a:r>
              <a:rPr kumimoji="1" lang="ja-JP" altLang="en-US" sz="1600" b="1" dirty="0"/>
              <a:t>その他日程も体験料</a:t>
            </a:r>
            <a:r>
              <a:rPr kumimoji="1" lang="en-US" altLang="ja-JP" sz="1600" b="1" dirty="0"/>
              <a:t>1,100</a:t>
            </a:r>
            <a:r>
              <a:rPr kumimoji="1" lang="ja-JP" altLang="en-US" sz="1600" b="1" dirty="0"/>
              <a:t>円</a:t>
            </a:r>
            <a:r>
              <a:rPr kumimoji="1" lang="ja-JP" altLang="en-US" sz="1100" b="1" dirty="0"/>
              <a:t>（税込）</a:t>
            </a:r>
            <a:r>
              <a:rPr kumimoji="1" lang="ja-JP" altLang="en-US" sz="1600" b="1" dirty="0"/>
              <a:t>でご体験いただけます。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3FBC23F-79EF-A30B-E4C4-0CEC35B275AE}"/>
              </a:ext>
            </a:extLst>
          </p:cNvPr>
          <p:cNvSpPr/>
          <p:nvPr/>
        </p:nvSpPr>
        <p:spPr>
          <a:xfrm>
            <a:off x="143503" y="5125692"/>
            <a:ext cx="69982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200" b="1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ご体験、お待ちしております！</a:t>
            </a:r>
            <a:endParaRPr lang="en-US" altLang="ja-JP" sz="3200" b="1" dirty="0">
              <a:ln w="254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90AF1C9-F21B-9E8F-4A5D-F9D9013493C1}"/>
              </a:ext>
            </a:extLst>
          </p:cNvPr>
          <p:cNvSpPr txBox="1"/>
          <p:nvPr/>
        </p:nvSpPr>
        <p:spPr>
          <a:xfrm>
            <a:off x="101860" y="4447194"/>
            <a:ext cx="6612637" cy="738664"/>
          </a:xfrm>
          <a:prstGeom prst="rect">
            <a:avLst/>
          </a:prstGeom>
          <a:solidFill>
            <a:srgbClr val="D307AC">
              <a:alpha val="78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100" b="1" i="1" dirty="0">
                <a:ln w="19050" cap="rnd">
                  <a:noFill/>
                </a:ln>
                <a:solidFill>
                  <a:schemeClr val="bg1"/>
                </a:solidFill>
                <a:latin typeface="Noto Sans JP Black" panose="020B0200000000000000" pitchFamily="50" charset="-128"/>
                <a:ea typeface="Noto Sans JP Black" panose="020B0200000000000000" pitchFamily="50" charset="-128"/>
              </a:rPr>
              <a:t>2</a:t>
            </a:r>
            <a:r>
              <a:rPr kumimoji="1" lang="ja-JP" altLang="en-US" sz="4100" b="1" i="1" dirty="0">
                <a:ln w="19050" cap="rnd">
                  <a:noFill/>
                </a:ln>
                <a:solidFill>
                  <a:schemeClr val="bg1"/>
                </a:solidFill>
                <a:latin typeface="Noto Sans JP Black" panose="020B0200000000000000" pitchFamily="50" charset="-128"/>
                <a:ea typeface="Noto Sans JP Black" panose="020B0200000000000000" pitchFamily="50" charset="-128"/>
              </a:rPr>
              <a:t>月は土日の体験が無料！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61954FA8-52E1-CAE0-2C27-BC2CC475C9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92211" y="7124526"/>
            <a:ext cx="1673578" cy="1649146"/>
          </a:xfrm>
          <a:prstGeom prst="rect">
            <a:avLst/>
          </a:prstGeom>
          <a:ln w="38100">
            <a:solidFill>
              <a:srgbClr val="D307AC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E39C9EF-462D-4738-50AE-67A3380FF7C8}"/>
              </a:ext>
            </a:extLst>
          </p:cNvPr>
          <p:cNvSpPr/>
          <p:nvPr/>
        </p:nvSpPr>
        <p:spPr>
          <a:xfrm>
            <a:off x="4476750" y="9586714"/>
            <a:ext cx="2253265" cy="504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FB0E3B8B-653D-258B-0689-83EB31B23C6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2557" r="1639" b="1576"/>
          <a:stretch/>
        </p:blipFill>
        <p:spPr>
          <a:xfrm>
            <a:off x="378182" y="7091255"/>
            <a:ext cx="1622068" cy="1617148"/>
          </a:xfrm>
          <a:prstGeom prst="rect">
            <a:avLst/>
          </a:prstGeom>
          <a:ln w="41275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102151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1720</TotalTime>
  <Words>71</Words>
  <Application>Microsoft Office PowerPoint</Application>
  <PresentationFormat>A4 210 x 297 mm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HGP創英角ﾎﾟｯﾌﾟ体</vt:lpstr>
      <vt:lpstr>Noto Sans JP Black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野村 健人</dc:creator>
  <cp:lastModifiedBy>花渕　雅揮</cp:lastModifiedBy>
  <cp:revision>318</cp:revision>
  <cp:lastPrinted>2026-01-27T06:21:52Z</cp:lastPrinted>
  <dcterms:created xsi:type="dcterms:W3CDTF">2022-08-01T07:23:27Z</dcterms:created>
  <dcterms:modified xsi:type="dcterms:W3CDTF">2026-01-27T06:22:58Z</dcterms:modified>
</cp:coreProperties>
</file>