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64" r:id="rId2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06A0"/>
    <a:srgbClr val="FFFFFF"/>
    <a:srgbClr val="F70DD6"/>
    <a:srgbClr val="FA38DE"/>
    <a:srgbClr val="F9A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CC5B2C-41CF-4F02-9F6F-EC53D71A792A}" v="1" dt="2022-11-30T05:30:48.3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44" autoAdjust="0"/>
    <p:restoredTop sz="96139" autoAdjust="0"/>
  </p:normalViewPr>
  <p:slideViewPr>
    <p:cSldViewPr snapToGrid="0">
      <p:cViewPr varScale="1">
        <p:scale>
          <a:sx n="69" d="100"/>
          <a:sy n="69" d="100"/>
        </p:scale>
        <p:origin x="13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13" cy="495300"/>
          </a:xfrm>
          <a:prstGeom prst="rect">
            <a:avLst/>
          </a:prstGeom>
        </p:spPr>
        <p:txBody>
          <a:bodyPr vert="horz" lIns="91410" tIns="45706" rIns="91410" bIns="4570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10" tIns="45706" rIns="91410" bIns="45706" rtlCol="0"/>
          <a:lstStyle>
            <a:lvl1pPr algn="r">
              <a:defRPr sz="1200"/>
            </a:lvl1pPr>
          </a:lstStyle>
          <a:p>
            <a:fld id="{C239EE60-6E02-4A84-BDFD-3D387D716899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0" tIns="45706" rIns="91410" bIns="4570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2" y="4748213"/>
            <a:ext cx="5389563" cy="3884612"/>
          </a:xfrm>
          <a:prstGeom prst="rect">
            <a:avLst/>
          </a:prstGeom>
        </p:spPr>
        <p:txBody>
          <a:bodyPr vert="horz" lIns="91410" tIns="45706" rIns="91410" bIns="4570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013"/>
            <a:ext cx="2919413" cy="495300"/>
          </a:xfrm>
          <a:prstGeom prst="rect">
            <a:avLst/>
          </a:prstGeom>
        </p:spPr>
        <p:txBody>
          <a:bodyPr vert="horz" lIns="91410" tIns="45706" rIns="91410" bIns="4570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10" tIns="45706" rIns="91410" bIns="45706" rtlCol="0" anchor="b"/>
          <a:lstStyle>
            <a:lvl1pPr algn="r">
              <a:defRPr sz="1200"/>
            </a:lvl1pPr>
          </a:lstStyle>
          <a:p>
            <a:fld id="{1FB0A01D-1974-4F49-A21A-E4E2F7924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4976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0A01D-1974-4F49-A21A-E4E2F792425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263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4484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2046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1407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7990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9766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8216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9588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0591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449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4652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1767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3D2A8-62B2-4C47-9EC7-FFF7F944346D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1178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3"/>
          <a:srcRect l="2378" t="36528" r="2824" b="33905"/>
          <a:stretch/>
        </p:blipFill>
        <p:spPr>
          <a:xfrm>
            <a:off x="276317" y="1246006"/>
            <a:ext cx="6235636" cy="1885089"/>
          </a:xfrm>
          <a:prstGeom prst="rect">
            <a:avLst/>
          </a:prstGeom>
        </p:spPr>
      </p:pic>
      <p:sp>
        <p:nvSpPr>
          <p:cNvPr id="2" name="右中かっこ 1">
            <a:extLst>
              <a:ext uri="{FF2B5EF4-FFF2-40B4-BE49-F238E27FC236}">
                <a16:creationId xmlns:a16="http://schemas.microsoft.com/office/drawing/2014/main" id="{3A2F3621-F39E-4C4E-B7CE-EAC9B862D109}"/>
              </a:ext>
            </a:extLst>
          </p:cNvPr>
          <p:cNvSpPr/>
          <p:nvPr/>
        </p:nvSpPr>
        <p:spPr>
          <a:xfrm>
            <a:off x="6899275" y="8890096"/>
            <a:ext cx="210377" cy="1015903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4D59A6-C707-4188-9DAB-173332B2BF93}"/>
              </a:ext>
            </a:extLst>
          </p:cNvPr>
          <p:cNvSpPr txBox="1"/>
          <p:nvPr/>
        </p:nvSpPr>
        <p:spPr>
          <a:xfrm>
            <a:off x="7380004" y="9098748"/>
            <a:ext cx="478790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950" u="sng" dirty="0"/>
              <a:t>各店毎に差し替えてください。</a:t>
            </a:r>
          </a:p>
        </p:txBody>
      </p:sp>
      <p:pic>
        <p:nvPicPr>
          <p:cNvPr id="14" name="図 13" descr="テキスト, 人, 新聞, 男 が含まれている画像&#10;&#10;自動的に生成された説明">
            <a:extLst>
              <a:ext uri="{FF2B5EF4-FFF2-40B4-BE49-F238E27FC236}">
                <a16:creationId xmlns:a16="http://schemas.microsoft.com/office/drawing/2014/main" id="{40B2277D-8D37-4819-9BCD-F08D5C9E2B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57"/>
          <a:stretch/>
        </p:blipFill>
        <p:spPr>
          <a:xfrm>
            <a:off x="406274" y="9043796"/>
            <a:ext cx="6340789" cy="919084"/>
          </a:xfrm>
          <a:prstGeom prst="rect">
            <a:avLst/>
          </a:prstGeom>
        </p:spPr>
      </p:pic>
      <p:sp>
        <p:nvSpPr>
          <p:cNvPr id="9" name="AutoShape 4" descr="http://10.100.254.50/scripts/cbgrn/grn.exe/message/file_download/-/%E3%80%90%E3%82%B9%E3%83%A9%E3%82%A4%E3%83%89%E3%83%90%E3%83%8A%E3%83%BC%E3%80%91%E3%83%86%E3%83%8B%E3%82%B9%E7%84%A1%E6%96%99%E4%BD%93%E9%A8%93%E4%BC%9A%E9%96%8B%E5%82%AC.jpg?cid=3360&amp;rid=2423818&amp;mid=1231033&amp;rfid=1993686&amp;hash=c2ae79949865bae62b22b6628fa4d7f27c2e5945&amp;.jpg&amp;nolog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193593A-896A-E031-D008-E76A39D1A362}"/>
              </a:ext>
            </a:extLst>
          </p:cNvPr>
          <p:cNvSpPr txBox="1"/>
          <p:nvPr/>
        </p:nvSpPr>
        <p:spPr>
          <a:xfrm>
            <a:off x="-484753" y="505982"/>
            <a:ext cx="7947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n w="15875">
                  <a:solidFill>
                    <a:srgbClr val="92D050"/>
                  </a:solidFill>
                </a:ln>
                <a:latin typeface="HG明朝E" panose="02020909000000000000" pitchFamily="17" charset="-128"/>
                <a:ea typeface="HG明朝E" panose="02020909000000000000" pitchFamily="17" charset="-128"/>
              </a:rPr>
              <a:t>【</a:t>
            </a:r>
            <a:r>
              <a:rPr kumimoji="1" lang="ja-JP" altLang="en-US" sz="4000" b="1" dirty="0">
                <a:ln w="15875">
                  <a:solidFill>
                    <a:srgbClr val="92D050"/>
                  </a:solidFill>
                </a:ln>
                <a:latin typeface="HG明朝E" panose="02020909000000000000" pitchFamily="17" charset="-128"/>
                <a:ea typeface="HG明朝E" panose="02020909000000000000" pitchFamily="17" charset="-128"/>
              </a:rPr>
              <a:t>テニス</a:t>
            </a:r>
            <a:r>
              <a:rPr kumimoji="1" lang="en-US" altLang="ja-JP" sz="4000" b="1" dirty="0">
                <a:ln w="15875">
                  <a:solidFill>
                    <a:srgbClr val="92D050"/>
                  </a:solidFill>
                </a:ln>
                <a:latin typeface="HG明朝E" panose="02020909000000000000" pitchFamily="17" charset="-128"/>
                <a:ea typeface="HG明朝E" panose="02020909000000000000" pitchFamily="17" charset="-128"/>
              </a:rPr>
              <a:t>3</a:t>
            </a:r>
            <a:r>
              <a:rPr kumimoji="1" lang="ja-JP" altLang="en-US" sz="4000" b="1" dirty="0">
                <a:ln w="15875">
                  <a:solidFill>
                    <a:srgbClr val="92D050"/>
                  </a:solidFill>
                </a:ln>
                <a:latin typeface="HG明朝E" panose="02020909000000000000" pitchFamily="17" charset="-128"/>
                <a:ea typeface="HG明朝E" panose="02020909000000000000" pitchFamily="17" charset="-128"/>
              </a:rPr>
              <a:t>月体験情報！</a:t>
            </a:r>
            <a:r>
              <a:rPr kumimoji="1" lang="en-US" altLang="ja-JP" sz="4000" b="1" dirty="0">
                <a:ln w="15875">
                  <a:solidFill>
                    <a:srgbClr val="92D050"/>
                  </a:solidFill>
                </a:ln>
                <a:latin typeface="HG明朝E" panose="02020909000000000000" pitchFamily="17" charset="-128"/>
                <a:ea typeface="HG明朝E" panose="02020909000000000000" pitchFamily="17" charset="-128"/>
              </a:rPr>
              <a:t>】</a:t>
            </a:r>
            <a:endParaRPr kumimoji="1" lang="ja-JP" altLang="en-US" sz="4000" b="1" dirty="0">
              <a:ln w="15875">
                <a:solidFill>
                  <a:srgbClr val="92D050"/>
                </a:solidFill>
              </a:ln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26" name="テキスト ボックス 22">
            <a:extLst>
              <a:ext uri="{FF2B5EF4-FFF2-40B4-BE49-F238E27FC236}">
                <a16:creationId xmlns:a16="http://schemas.microsoft.com/office/drawing/2014/main" id="{D8B92C87-7447-FF64-998B-B127F8CB0CC3}"/>
              </a:ext>
            </a:extLst>
          </p:cNvPr>
          <p:cNvSpPr txBox="1"/>
          <p:nvPr/>
        </p:nvSpPr>
        <p:spPr>
          <a:xfrm>
            <a:off x="8561277" y="5563674"/>
            <a:ext cx="1859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600" b="1" dirty="0">
                <a:latin typeface="HG明朝E" panose="02020909000000000000" pitchFamily="17" charset="-128"/>
                <a:ea typeface="HG明朝E" panose="02020909000000000000" pitchFamily="17" charset="-128"/>
              </a:rPr>
              <a:t>中級者以上</a:t>
            </a:r>
            <a:endParaRPr kumimoji="1" lang="en-US" altLang="ja-JP" sz="1600" b="1" dirty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193593A-896A-E031-D008-E76A39D1A362}"/>
              </a:ext>
            </a:extLst>
          </p:cNvPr>
          <p:cNvSpPr txBox="1"/>
          <p:nvPr/>
        </p:nvSpPr>
        <p:spPr>
          <a:xfrm>
            <a:off x="7218388" y="6205844"/>
            <a:ext cx="3492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>
                <a:latin typeface="HG明朝E" panose="02020909000000000000" pitchFamily="17" charset="-128"/>
                <a:ea typeface="HG明朝E" panose="02020909000000000000" pitchFamily="17" charset="-128"/>
              </a:rPr>
              <a:t>11:30</a:t>
            </a:r>
            <a:r>
              <a:rPr kumimoji="1" lang="ja-JP" altLang="en-US" sz="2800" b="1" dirty="0">
                <a:latin typeface="HG明朝E" panose="02020909000000000000" pitchFamily="17" charset="-128"/>
                <a:ea typeface="HG明朝E" panose="02020909000000000000" pitchFamily="17" charset="-128"/>
              </a:rPr>
              <a:t>～</a:t>
            </a:r>
            <a:r>
              <a:rPr kumimoji="1" lang="en-US" altLang="ja-JP" sz="2800" b="1" dirty="0">
                <a:latin typeface="HG明朝E" panose="02020909000000000000" pitchFamily="17" charset="-128"/>
                <a:ea typeface="HG明朝E" panose="02020909000000000000" pitchFamily="17" charset="-128"/>
              </a:rPr>
              <a:t>11:30</a:t>
            </a:r>
            <a:endParaRPr kumimoji="1" lang="ja-JP" altLang="en-US" sz="2800" b="1" dirty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39" name="テキスト ボックス 22">
            <a:extLst>
              <a:ext uri="{FF2B5EF4-FFF2-40B4-BE49-F238E27FC236}">
                <a16:creationId xmlns:a16="http://schemas.microsoft.com/office/drawing/2014/main" id="{D8B92C87-7447-FF64-998B-B127F8CB0CC3}"/>
              </a:ext>
            </a:extLst>
          </p:cNvPr>
          <p:cNvSpPr txBox="1"/>
          <p:nvPr/>
        </p:nvSpPr>
        <p:spPr>
          <a:xfrm>
            <a:off x="8679651" y="6542077"/>
            <a:ext cx="2385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600" b="1" dirty="0">
                <a:latin typeface="HG明朝E" panose="02020909000000000000" pitchFamily="17" charset="-128"/>
                <a:ea typeface="HG明朝E" panose="02020909000000000000" pitchFamily="17" charset="-128"/>
              </a:rPr>
              <a:t>初級・初中級者</a:t>
            </a:r>
            <a:endParaRPr kumimoji="1" lang="en-US" altLang="ja-JP" sz="1600" b="1" dirty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2193593A-896A-E031-D008-E76A39D1A362}"/>
              </a:ext>
            </a:extLst>
          </p:cNvPr>
          <p:cNvSpPr txBox="1"/>
          <p:nvPr/>
        </p:nvSpPr>
        <p:spPr>
          <a:xfrm>
            <a:off x="9661145" y="3741377"/>
            <a:ext cx="29051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200" b="1" dirty="0">
                <a:latin typeface="HG明朝E" panose="02020909000000000000" pitchFamily="17" charset="-128"/>
                <a:ea typeface="HG明朝E" panose="02020909000000000000" pitchFamily="17" charset="-128"/>
              </a:rPr>
              <a:t>19:30</a:t>
            </a:r>
            <a:r>
              <a:rPr kumimoji="1" lang="ja-JP" altLang="en-US" sz="2200" b="1" dirty="0">
                <a:latin typeface="HG明朝E" panose="02020909000000000000" pitchFamily="17" charset="-128"/>
                <a:ea typeface="HG明朝E" panose="02020909000000000000" pitchFamily="17" charset="-128"/>
              </a:rPr>
              <a:t>～</a:t>
            </a:r>
            <a:r>
              <a:rPr kumimoji="1" lang="en-US" altLang="ja-JP" sz="2200" b="1" dirty="0">
                <a:latin typeface="HG明朝E" panose="02020909000000000000" pitchFamily="17" charset="-128"/>
                <a:ea typeface="HG明朝E" panose="02020909000000000000" pitchFamily="17" charset="-128"/>
              </a:rPr>
              <a:t>20:50</a:t>
            </a:r>
            <a:endParaRPr kumimoji="1" lang="ja-JP" altLang="en-US" sz="2200" b="1" dirty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2193593A-896A-E031-D008-E76A39D1A362}"/>
              </a:ext>
            </a:extLst>
          </p:cNvPr>
          <p:cNvSpPr txBox="1"/>
          <p:nvPr/>
        </p:nvSpPr>
        <p:spPr>
          <a:xfrm>
            <a:off x="8209470" y="2144719"/>
            <a:ext cx="3147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solidFill>
                  <a:srgbClr val="002060"/>
                </a:solidFill>
                <a:latin typeface="+mn-ea"/>
              </a:rPr>
              <a:t>ラケット、ボールで遊んでみよう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2193593A-896A-E031-D008-E76A39D1A362}"/>
              </a:ext>
            </a:extLst>
          </p:cNvPr>
          <p:cNvSpPr txBox="1"/>
          <p:nvPr/>
        </p:nvSpPr>
        <p:spPr>
          <a:xfrm>
            <a:off x="8032522" y="3416907"/>
            <a:ext cx="3257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solidFill>
                  <a:srgbClr val="002060"/>
                </a:solidFill>
                <a:latin typeface="+mn-ea"/>
              </a:rPr>
              <a:t>ライバルを追い越せ！</a:t>
            </a:r>
            <a:r>
              <a:rPr kumimoji="1" lang="en-US" altLang="ja-JP" sz="1200" b="1" dirty="0">
                <a:solidFill>
                  <a:srgbClr val="002060"/>
                </a:solidFill>
                <a:latin typeface="+mn-ea"/>
              </a:rPr>
              <a:t>+α</a:t>
            </a:r>
            <a:r>
              <a:rPr kumimoji="1" lang="ja-JP" altLang="en-US" sz="1200" b="1" dirty="0">
                <a:solidFill>
                  <a:srgbClr val="002060"/>
                </a:solidFill>
                <a:latin typeface="+mn-ea"/>
              </a:rPr>
              <a:t>練習！</a:t>
            </a:r>
          </a:p>
        </p:txBody>
      </p:sp>
      <p:sp>
        <p:nvSpPr>
          <p:cNvPr id="87" name="テキスト ボックス 22">
            <a:extLst>
              <a:ext uri="{FF2B5EF4-FFF2-40B4-BE49-F238E27FC236}">
                <a16:creationId xmlns:a16="http://schemas.microsoft.com/office/drawing/2014/main" id="{D8B92C87-7447-FF64-998B-B127F8CB0CC3}"/>
              </a:ext>
            </a:extLst>
          </p:cNvPr>
          <p:cNvSpPr txBox="1"/>
          <p:nvPr/>
        </p:nvSpPr>
        <p:spPr>
          <a:xfrm>
            <a:off x="8561277" y="7402471"/>
            <a:ext cx="3618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600" b="1" dirty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【</a:t>
            </a:r>
            <a:r>
              <a:rPr kumimoji="1" lang="ja-JP" altLang="en-US" sz="1600" b="1" dirty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ゲームの勝ち方おしえます！</a:t>
            </a:r>
            <a:r>
              <a:rPr kumimoji="1" lang="en-US" altLang="ja-JP" sz="1600" b="1" dirty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】</a:t>
            </a:r>
          </a:p>
        </p:txBody>
      </p:sp>
      <p:sp>
        <p:nvSpPr>
          <p:cNvPr id="48" name="テキスト ボックス 22">
            <a:extLst>
              <a:ext uri="{FF2B5EF4-FFF2-40B4-BE49-F238E27FC236}">
                <a16:creationId xmlns:a16="http://schemas.microsoft.com/office/drawing/2014/main" id="{D8B92C87-7447-FF64-998B-B127F8CB0CC3}"/>
              </a:ext>
            </a:extLst>
          </p:cNvPr>
          <p:cNvSpPr txBox="1"/>
          <p:nvPr/>
        </p:nvSpPr>
        <p:spPr>
          <a:xfrm>
            <a:off x="8143939" y="7024993"/>
            <a:ext cx="3618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600" b="1" dirty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【</a:t>
            </a:r>
            <a:r>
              <a:rPr kumimoji="1" lang="ja-JP" altLang="en-US" sz="1600" b="1" dirty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無理せずのんびりテニス</a:t>
            </a:r>
            <a:r>
              <a:rPr kumimoji="1" lang="en-US" altLang="ja-JP" sz="1600" b="1" dirty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】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2193593A-896A-E031-D008-E76A39D1A362}"/>
              </a:ext>
            </a:extLst>
          </p:cNvPr>
          <p:cNvSpPr txBox="1"/>
          <p:nvPr/>
        </p:nvSpPr>
        <p:spPr>
          <a:xfrm>
            <a:off x="8007482" y="2589124"/>
            <a:ext cx="3147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solidFill>
                  <a:srgbClr val="002060"/>
                </a:solidFill>
                <a:latin typeface="+mn-ea"/>
              </a:rPr>
              <a:t>ボールを沢山打ってみよう</a:t>
            </a:r>
          </a:p>
        </p:txBody>
      </p:sp>
      <p:sp>
        <p:nvSpPr>
          <p:cNvPr id="50" name="テキスト ボックス 22">
            <a:extLst>
              <a:ext uri="{FF2B5EF4-FFF2-40B4-BE49-F238E27FC236}">
                <a16:creationId xmlns:a16="http://schemas.microsoft.com/office/drawing/2014/main" id="{D8B92C87-7447-FF64-998B-B127F8CB0CC3}"/>
              </a:ext>
            </a:extLst>
          </p:cNvPr>
          <p:cNvSpPr txBox="1"/>
          <p:nvPr/>
        </p:nvSpPr>
        <p:spPr>
          <a:xfrm>
            <a:off x="8344654" y="8025816"/>
            <a:ext cx="3618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600" b="1" dirty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【</a:t>
            </a:r>
            <a:r>
              <a:rPr kumimoji="1" lang="ja-JP" altLang="en-US" sz="1600" b="1" dirty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打ち方、基礎からおしえます！</a:t>
            </a:r>
            <a:r>
              <a:rPr kumimoji="1" lang="en-US" altLang="ja-JP" sz="1600" b="1" dirty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】</a:t>
            </a:r>
          </a:p>
        </p:txBody>
      </p:sp>
      <p:sp>
        <p:nvSpPr>
          <p:cNvPr id="51" name="テキスト ボックス 22">
            <a:extLst>
              <a:ext uri="{FF2B5EF4-FFF2-40B4-BE49-F238E27FC236}">
                <a16:creationId xmlns:a16="http://schemas.microsoft.com/office/drawing/2014/main" id="{D8B92C87-7447-FF64-998B-B127F8CB0CC3}"/>
              </a:ext>
            </a:extLst>
          </p:cNvPr>
          <p:cNvSpPr txBox="1"/>
          <p:nvPr/>
        </p:nvSpPr>
        <p:spPr>
          <a:xfrm>
            <a:off x="9584872" y="6659592"/>
            <a:ext cx="3618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600" b="1" dirty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【</a:t>
            </a:r>
            <a:r>
              <a:rPr kumimoji="1" lang="ja-JP" altLang="en-US" sz="1600" b="1" dirty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女性限定体験</a:t>
            </a:r>
            <a:r>
              <a:rPr kumimoji="1" lang="en-US" altLang="ja-JP" sz="1600" b="1" dirty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】</a:t>
            </a:r>
          </a:p>
        </p:txBody>
      </p:sp>
      <p:sp>
        <p:nvSpPr>
          <p:cNvPr id="46" name="正方形/長方形 45"/>
          <p:cNvSpPr/>
          <p:nvPr/>
        </p:nvSpPr>
        <p:spPr>
          <a:xfrm>
            <a:off x="406274" y="7313110"/>
            <a:ext cx="1519208" cy="423518"/>
          </a:xfrm>
          <a:prstGeom prst="rect">
            <a:avLst/>
          </a:prstGeom>
          <a:solidFill>
            <a:srgbClr val="F9A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200" b="1" dirty="0">
                <a:solidFill>
                  <a:schemeClr val="tx1"/>
                </a:solidFill>
              </a:rPr>
              <a:t>通常クラス</a:t>
            </a:r>
            <a:endParaRPr kumimoji="1" lang="en-US" altLang="ja-JP" sz="12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200" b="1" dirty="0">
                <a:solidFill>
                  <a:schemeClr val="tx1"/>
                </a:solidFill>
              </a:rPr>
              <a:t>体験予約はこちら </a:t>
            </a:r>
          </a:p>
        </p:txBody>
      </p:sp>
      <p:pic>
        <p:nvPicPr>
          <p:cNvPr id="6" name="図 5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ACA02BF7-91F4-89D7-8606-3621CC8BBC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38005" l="0" r="100000">
                        <a14:foregroundMark x1="13770" y1="35629" x2="13770" y2="35629"/>
                        <a14:foregroundMark x1="20571" y1="4572" x2="3023" y2="4572"/>
                        <a14:foregroundMark x1="36104" y1="8789" x2="35936" y2="18230"/>
                        <a14:foregroundMark x1="67254" y1="11936" x2="66331" y2="27494"/>
                        <a14:foregroundMark x1="7641" y1="35511" x2="93535" y2="23694"/>
                        <a14:foregroundMark x1="97649" y1="25653" x2="51721" y2="32363"/>
                        <a14:foregroundMark x1="20739" y1="34976" x2="3526" y2="35511"/>
                        <a14:foregroundMark x1="10411" y1="32601" x2="2099" y2="32898"/>
                        <a14:foregroundMark x1="50798" y1="35748" x2="43325" y2="37352"/>
                        <a14:foregroundMark x1="85810" y1="33670" x2="97649" y2="33551"/>
                        <a14:foregroundMark x1="68934" y1="35392" x2="68934" y2="35392"/>
                        <a14:foregroundMark x1="79513" y1="31948" x2="58942" y2="36045"/>
                        <a14:backgroundMark x1="4114" y1="28444" x2="4114" y2="28444"/>
                        <a14:backgroundMark x1="20235" y1="27494" x2="20235" y2="27494"/>
                        <a14:backgroundMark x1="19144" y1="27613" x2="19144" y2="27613"/>
                        <a14:backgroundMark x1="4702" y1="8492" x2="23762" y2="8492"/>
                        <a14:backgroundMark x1="26113" y1="1425" x2="26113" y2="1425"/>
                        <a14:backgroundMark x1="27036" y1="1306" x2="84131" y2="3682"/>
                        <a14:backgroundMark x1="88161" y1="4572" x2="90008" y2="12945"/>
                        <a14:backgroundMark x1="90932" y1="1841" x2="80017" y2="19656"/>
                        <a14:backgroundMark x1="3946" y1="28029" x2="3946" y2="28029"/>
                        <a14:backgroundMark x1="1511" y1="24347" x2="9824" y2="30107"/>
                        <a14:backgroundMark x1="93535" y1="30760" x2="87238" y2="317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8" t="2106" r="77985" b="94333"/>
          <a:stretch/>
        </p:blipFill>
        <p:spPr>
          <a:xfrm>
            <a:off x="191170" y="68421"/>
            <a:ext cx="1984780" cy="519485"/>
          </a:xfrm>
          <a:prstGeom prst="rect">
            <a:avLst/>
          </a:prstGeom>
          <a:gradFill flip="none" rotWithShape="1">
            <a:gsLst>
              <a:gs pos="83000">
                <a:schemeClr val="accent2">
                  <a:lumMod val="40000"/>
                  <a:lumOff val="60000"/>
                </a:schemeClr>
              </a:gs>
              <a:gs pos="68000">
                <a:schemeClr val="bg1"/>
              </a:gs>
              <a:gs pos="30000">
                <a:schemeClr val="bg1"/>
              </a:gs>
              <a:gs pos="11000">
                <a:srgbClr val="FFFF00"/>
              </a:gs>
            </a:gsLst>
            <a:lin ang="8100000" scaled="1"/>
            <a:tileRect/>
          </a:gradFill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BA1C155-DD2C-0627-B6E9-17D0687BD11A}"/>
              </a:ext>
            </a:extLst>
          </p:cNvPr>
          <p:cNvSpPr txBox="1"/>
          <p:nvPr/>
        </p:nvSpPr>
        <p:spPr>
          <a:xfrm>
            <a:off x="891138" y="3111948"/>
            <a:ext cx="5195454" cy="615553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300" b="1" dirty="0">
                <a:solidFill>
                  <a:srgbClr val="002060"/>
                </a:solidFill>
              </a:rPr>
              <a:t>≪テニス無料体験会≫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79734FB-3114-C8BE-4A52-F3C0841839BA}"/>
              </a:ext>
            </a:extLst>
          </p:cNvPr>
          <p:cNvSpPr/>
          <p:nvPr/>
        </p:nvSpPr>
        <p:spPr>
          <a:xfrm>
            <a:off x="2533260" y="7321070"/>
            <a:ext cx="1429397" cy="447300"/>
          </a:xfrm>
          <a:prstGeom prst="rect">
            <a:avLst/>
          </a:prstGeom>
          <a:solidFill>
            <a:srgbClr val="FFFF00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200" b="1" dirty="0">
                <a:solidFill>
                  <a:schemeClr val="tx1"/>
                </a:solidFill>
              </a:rPr>
              <a:t>3</a:t>
            </a:r>
            <a:r>
              <a:rPr kumimoji="1" lang="ja-JP" altLang="en-US" sz="1200" b="1" dirty="0">
                <a:solidFill>
                  <a:schemeClr val="tx1"/>
                </a:solidFill>
              </a:rPr>
              <a:t>月無料体験会</a:t>
            </a:r>
            <a:endParaRPr kumimoji="1" lang="en-US" altLang="ja-JP" sz="12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200" b="1" dirty="0">
                <a:solidFill>
                  <a:schemeClr val="tx1"/>
                </a:solidFill>
              </a:rPr>
              <a:t>ご予約はこちら </a:t>
            </a: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883CF8A3-3B8B-F54D-DB18-FD216AA6180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0457" t="37637" r="68997" b="48579"/>
          <a:stretch/>
        </p:blipFill>
        <p:spPr>
          <a:xfrm>
            <a:off x="670387" y="7873295"/>
            <a:ext cx="1098270" cy="1148376"/>
          </a:xfrm>
          <a:prstGeom prst="rect">
            <a:avLst/>
          </a:prstGeom>
          <a:ln w="34925">
            <a:solidFill>
              <a:srgbClr val="FA38DE"/>
            </a:solidFill>
          </a:ln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1083C773-DD40-A838-C951-9C792DF3A38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491" t="37138" r="70353" b="40855"/>
          <a:stretch/>
        </p:blipFill>
        <p:spPr>
          <a:xfrm>
            <a:off x="4542725" y="7386511"/>
            <a:ext cx="2160574" cy="1512128"/>
          </a:xfrm>
          <a:prstGeom prst="rect">
            <a:avLst/>
          </a:prstGeom>
          <a:ln w="57150" cmpd="thickThin">
            <a:solidFill>
              <a:schemeClr val="tx1"/>
            </a:solidFill>
          </a:ln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763694F8-7BD0-41E1-3092-D84B95A391F0}"/>
              </a:ext>
            </a:extLst>
          </p:cNvPr>
          <p:cNvSpPr/>
          <p:nvPr/>
        </p:nvSpPr>
        <p:spPr>
          <a:xfrm>
            <a:off x="4520901" y="9669636"/>
            <a:ext cx="2182804" cy="62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E10DCE8-B31C-D7AC-5BF4-9D55E577F5D5}"/>
              </a:ext>
            </a:extLst>
          </p:cNvPr>
          <p:cNvSpPr txBox="1"/>
          <p:nvPr/>
        </p:nvSpPr>
        <p:spPr>
          <a:xfrm>
            <a:off x="387799" y="6890477"/>
            <a:ext cx="6686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/>
              <a:t>※</a:t>
            </a:r>
            <a:r>
              <a:rPr kumimoji="1" lang="ja-JP" altLang="en-US" b="1" dirty="0"/>
              <a:t>その他日程も体験料</a:t>
            </a:r>
            <a:r>
              <a:rPr kumimoji="1" lang="en-US" altLang="ja-JP" b="1" dirty="0"/>
              <a:t>1,100</a:t>
            </a:r>
            <a:r>
              <a:rPr kumimoji="1" lang="ja-JP" altLang="en-US" b="1" dirty="0"/>
              <a:t>円</a:t>
            </a:r>
            <a:r>
              <a:rPr kumimoji="1" lang="ja-JP" altLang="en-US" sz="1200" b="1" dirty="0"/>
              <a:t>（税込）</a:t>
            </a:r>
            <a:r>
              <a:rPr kumimoji="1" lang="ja-JP" altLang="en-US" b="1" dirty="0"/>
              <a:t>でご体験いただけます。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9C043F2-13FE-5EAE-B364-C927F483B971}"/>
              </a:ext>
            </a:extLst>
          </p:cNvPr>
          <p:cNvGrpSpPr/>
          <p:nvPr/>
        </p:nvGrpSpPr>
        <p:grpSpPr>
          <a:xfrm>
            <a:off x="-238378" y="4085131"/>
            <a:ext cx="7013245" cy="976379"/>
            <a:chOff x="-521028" y="4810431"/>
            <a:chExt cx="7027711" cy="945946"/>
          </a:xfrm>
        </p:grpSpPr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BF17BB38-4C95-4FC3-E017-22A623D99B81}"/>
                </a:ext>
              </a:extLst>
            </p:cNvPr>
            <p:cNvSpPr txBox="1"/>
            <p:nvPr/>
          </p:nvSpPr>
          <p:spPr>
            <a:xfrm>
              <a:off x="-521028" y="5279282"/>
              <a:ext cx="3492061" cy="477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600" b="1" dirty="0">
                  <a:latin typeface="HG明朝E" panose="02020909000000000000" pitchFamily="17" charset="-128"/>
                  <a:ea typeface="HG明朝E" panose="02020909000000000000" pitchFamily="17" charset="-128"/>
                </a:rPr>
                <a:t>19:30</a:t>
              </a:r>
              <a:r>
                <a:rPr kumimoji="1" lang="ja-JP" altLang="en-US" sz="2600" b="1" dirty="0">
                  <a:latin typeface="HG明朝E" panose="02020909000000000000" pitchFamily="17" charset="-128"/>
                  <a:ea typeface="HG明朝E" panose="02020909000000000000" pitchFamily="17" charset="-128"/>
                </a:rPr>
                <a:t>～</a:t>
              </a:r>
              <a:r>
                <a:rPr kumimoji="1" lang="en-US" altLang="ja-JP" sz="2600" b="1" dirty="0">
                  <a:latin typeface="HG明朝E" panose="02020909000000000000" pitchFamily="17" charset="-128"/>
                  <a:ea typeface="HG明朝E" panose="02020909000000000000" pitchFamily="17" charset="-128"/>
                </a:rPr>
                <a:t>20:50</a:t>
              </a:r>
              <a:endParaRPr kumimoji="1" lang="ja-JP" altLang="en-US" sz="2600" b="1" dirty="0">
                <a:latin typeface="HG明朝E" panose="02020909000000000000" pitchFamily="17" charset="-128"/>
                <a:ea typeface="HG明朝E" panose="02020909000000000000" pitchFamily="17" charset="-128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AB4261E2-4EC6-E1EC-CCE6-3F1F5B5E7585}"/>
                </a:ext>
              </a:extLst>
            </p:cNvPr>
            <p:cNvSpPr txBox="1"/>
            <p:nvPr/>
          </p:nvSpPr>
          <p:spPr>
            <a:xfrm>
              <a:off x="2101238" y="4920015"/>
              <a:ext cx="2385544" cy="35782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ja-JP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《</a:t>
              </a:r>
              <a:r>
                <a:rPr kumimoji="1" lang="ja-JP" altLang="en-US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入門～初級者</a:t>
              </a:r>
              <a:r>
                <a:rPr kumimoji="1" lang="en-US" altLang="ja-JP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》</a:t>
              </a: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BA5E8F7A-494F-1775-0AE5-8872E497A156}"/>
                </a:ext>
              </a:extLst>
            </p:cNvPr>
            <p:cNvSpPr txBox="1"/>
            <p:nvPr/>
          </p:nvSpPr>
          <p:spPr>
            <a:xfrm>
              <a:off x="-521028" y="4810431"/>
              <a:ext cx="3492061" cy="477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600" b="1" dirty="0">
                  <a:latin typeface="HG明朝E" panose="02020909000000000000" pitchFamily="17" charset="-128"/>
                  <a:ea typeface="HG明朝E" panose="02020909000000000000" pitchFamily="17" charset="-128"/>
                </a:rPr>
                <a:t>10:00</a:t>
              </a:r>
              <a:r>
                <a:rPr kumimoji="1" lang="ja-JP" altLang="en-US" sz="2600" b="1" dirty="0">
                  <a:latin typeface="HG明朝E" panose="02020909000000000000" pitchFamily="17" charset="-128"/>
                  <a:ea typeface="HG明朝E" panose="02020909000000000000" pitchFamily="17" charset="-128"/>
                </a:rPr>
                <a:t>～</a:t>
              </a:r>
              <a:r>
                <a:rPr kumimoji="1" lang="en-US" altLang="ja-JP" sz="2600" b="1" dirty="0">
                  <a:latin typeface="HG明朝E" panose="02020909000000000000" pitchFamily="17" charset="-128"/>
                  <a:ea typeface="HG明朝E" panose="02020909000000000000" pitchFamily="17" charset="-128"/>
                </a:rPr>
                <a:t>11:00</a:t>
              </a:r>
              <a:endParaRPr kumimoji="1" lang="ja-JP" altLang="en-US" sz="2600" b="1" dirty="0">
                <a:latin typeface="HG明朝E" panose="02020909000000000000" pitchFamily="17" charset="-128"/>
                <a:ea typeface="HG明朝E" panose="02020909000000000000" pitchFamily="17" charset="-128"/>
              </a:endParaRP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DB54891D-0E3D-59B5-B43B-3EE845B9A62A}"/>
                </a:ext>
              </a:extLst>
            </p:cNvPr>
            <p:cNvSpPr txBox="1"/>
            <p:nvPr/>
          </p:nvSpPr>
          <p:spPr>
            <a:xfrm>
              <a:off x="4027579" y="4920015"/>
              <a:ext cx="2249926" cy="35782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ja-JP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《</a:t>
              </a:r>
              <a:r>
                <a:rPr kumimoji="1" lang="ja-JP" altLang="en-US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初中級～中級者</a:t>
              </a:r>
              <a:r>
                <a:rPr kumimoji="1" lang="en-US" altLang="ja-JP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》</a:t>
              </a: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03D6D56A-B9B3-DD40-8F38-5C2119A4E198}"/>
                </a:ext>
              </a:extLst>
            </p:cNvPr>
            <p:cNvSpPr txBox="1"/>
            <p:nvPr/>
          </p:nvSpPr>
          <p:spPr>
            <a:xfrm>
              <a:off x="2198423" y="5360208"/>
              <a:ext cx="4308260" cy="35782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ja-JP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《</a:t>
              </a:r>
              <a:r>
                <a:rPr kumimoji="1" lang="ja-JP" altLang="en-US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初級～初中級者</a:t>
              </a:r>
              <a:r>
                <a:rPr kumimoji="1" lang="en-US" altLang="ja-JP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》</a:t>
              </a:r>
              <a:r>
                <a:rPr kumimoji="1" lang="ja-JP" altLang="en-US" sz="1600" b="1" dirty="0">
                  <a:solidFill>
                    <a:srgbClr val="BA06A0"/>
                  </a:solidFill>
                  <a:latin typeface="+mn-ea"/>
                </a:rPr>
                <a:t>通常レッスン内体験！</a:t>
              </a:r>
              <a:endParaRPr kumimoji="1" lang="en-US" altLang="ja-JP" b="1" dirty="0">
                <a:solidFill>
                  <a:srgbClr val="BA06A0"/>
                </a:solidFill>
                <a:latin typeface="+mn-ea"/>
              </a:endParaRPr>
            </a:p>
          </p:txBody>
        </p:sp>
      </p:grp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2193593A-896A-E031-D008-E76A39D1A362}"/>
              </a:ext>
            </a:extLst>
          </p:cNvPr>
          <p:cNvSpPr txBox="1"/>
          <p:nvPr/>
        </p:nvSpPr>
        <p:spPr>
          <a:xfrm>
            <a:off x="1466445" y="2236799"/>
            <a:ext cx="3959112" cy="923330"/>
          </a:xfrm>
          <a:prstGeom prst="rect">
            <a:avLst/>
          </a:prstGeom>
          <a:solidFill>
            <a:srgbClr val="FFFFFF">
              <a:alpha val="68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rgbClr val="002060"/>
                </a:solidFill>
                <a:latin typeface="+mn-ea"/>
              </a:rPr>
              <a:t>レッスン日は</a:t>
            </a:r>
            <a:endParaRPr kumimoji="1" lang="en-US" altLang="ja-JP" b="1" dirty="0">
              <a:solidFill>
                <a:srgbClr val="002060"/>
              </a:solidFill>
              <a:latin typeface="+mn-ea"/>
            </a:endParaRPr>
          </a:p>
          <a:p>
            <a:pPr algn="ctr"/>
            <a:r>
              <a:rPr kumimoji="1" lang="ja-JP" altLang="en-US" b="1" dirty="0">
                <a:solidFill>
                  <a:srgbClr val="002060"/>
                </a:solidFill>
                <a:latin typeface="+mn-ea"/>
              </a:rPr>
              <a:t>マシンジム・プールも使える</a:t>
            </a:r>
            <a:endParaRPr kumimoji="1" lang="en-US" altLang="ja-JP" b="1" dirty="0">
              <a:solidFill>
                <a:srgbClr val="002060"/>
              </a:solidFill>
              <a:latin typeface="+mn-ea"/>
            </a:endParaRPr>
          </a:p>
          <a:p>
            <a:pPr algn="ctr"/>
            <a:r>
              <a:rPr kumimoji="1" lang="ja-JP" altLang="en-US" b="1" dirty="0">
                <a:solidFill>
                  <a:srgbClr val="002060"/>
                </a:solidFill>
                <a:latin typeface="+mn-ea"/>
              </a:rPr>
              <a:t>テニススクール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895955A-0546-4B4E-9E86-849328BE8D60}"/>
              </a:ext>
            </a:extLst>
          </p:cNvPr>
          <p:cNvSpPr txBox="1"/>
          <p:nvPr/>
        </p:nvSpPr>
        <p:spPr>
          <a:xfrm>
            <a:off x="2175950" y="3543251"/>
            <a:ext cx="2829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solidFill>
                  <a:srgbClr val="FF0000"/>
                </a:solidFill>
              </a:rPr>
              <a:t>3/20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（金・祝）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981DCF4-A4F6-F0A4-342B-15F402FEF354}"/>
              </a:ext>
            </a:extLst>
          </p:cNvPr>
          <p:cNvSpPr txBox="1"/>
          <p:nvPr/>
        </p:nvSpPr>
        <p:spPr>
          <a:xfrm>
            <a:off x="2105739" y="4981379"/>
            <a:ext cx="2829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solidFill>
                  <a:srgbClr val="FF0000"/>
                </a:solidFill>
              </a:rPr>
              <a:t>3/29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（日）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BD034EAB-0E83-D519-6092-435EC5EA34E1}"/>
              </a:ext>
            </a:extLst>
          </p:cNvPr>
          <p:cNvGrpSpPr/>
          <p:nvPr/>
        </p:nvGrpSpPr>
        <p:grpSpPr>
          <a:xfrm>
            <a:off x="549176" y="5522557"/>
            <a:ext cx="5143928" cy="1329114"/>
            <a:chOff x="-122346" y="5494847"/>
            <a:chExt cx="5143928" cy="1329114"/>
          </a:xfrm>
        </p:grpSpPr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9D86F9DF-0689-450C-407C-DE8EF8229046}"/>
                </a:ext>
              </a:extLst>
            </p:cNvPr>
            <p:cNvSpPr txBox="1"/>
            <p:nvPr/>
          </p:nvSpPr>
          <p:spPr>
            <a:xfrm>
              <a:off x="-122346" y="5893055"/>
              <a:ext cx="3484872" cy="492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600" b="1" dirty="0">
                  <a:latin typeface="HG明朝E" panose="02020909000000000000" pitchFamily="17" charset="-128"/>
                  <a:ea typeface="HG明朝E" panose="02020909000000000000" pitchFamily="17" charset="-128"/>
                </a:rPr>
                <a:t>13:00</a:t>
              </a:r>
              <a:r>
                <a:rPr kumimoji="1" lang="ja-JP" altLang="en-US" sz="2600" b="1" dirty="0">
                  <a:latin typeface="HG明朝E" panose="02020909000000000000" pitchFamily="17" charset="-128"/>
                  <a:ea typeface="HG明朝E" panose="02020909000000000000" pitchFamily="17" charset="-128"/>
                </a:rPr>
                <a:t>～</a:t>
              </a:r>
              <a:r>
                <a:rPr kumimoji="1" lang="en-US" altLang="ja-JP" sz="2600" b="1" dirty="0">
                  <a:latin typeface="HG明朝E" panose="02020909000000000000" pitchFamily="17" charset="-128"/>
                  <a:ea typeface="HG明朝E" panose="02020909000000000000" pitchFamily="17" charset="-128"/>
                </a:rPr>
                <a:t>14:00</a:t>
              </a:r>
              <a:endParaRPr kumimoji="1" lang="ja-JP" altLang="en-US" sz="2600" b="1" dirty="0">
                <a:latin typeface="HG明朝E" panose="02020909000000000000" pitchFamily="17" charset="-128"/>
                <a:ea typeface="HG明朝E" panose="02020909000000000000" pitchFamily="17" charset="-128"/>
              </a:endParaRP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E4EBB08C-0FE9-51EF-B01A-E0F6EF4F917D}"/>
                </a:ext>
              </a:extLst>
            </p:cNvPr>
            <p:cNvSpPr txBox="1"/>
            <p:nvPr/>
          </p:nvSpPr>
          <p:spPr>
            <a:xfrm>
              <a:off x="2640949" y="5609915"/>
              <a:ext cx="2380633" cy="369332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ja-JP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《</a:t>
              </a:r>
              <a:r>
                <a:rPr kumimoji="1" lang="ja-JP" altLang="en-US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初心～初級者</a:t>
              </a:r>
              <a:r>
                <a:rPr kumimoji="1" lang="en-US" altLang="ja-JP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》</a:t>
              </a: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57C09F5B-ECC2-AB24-B70A-BEFC4DB4C66D}"/>
                </a:ext>
              </a:extLst>
            </p:cNvPr>
            <p:cNvSpPr txBox="1"/>
            <p:nvPr/>
          </p:nvSpPr>
          <p:spPr>
            <a:xfrm>
              <a:off x="-122346" y="5494847"/>
              <a:ext cx="3484872" cy="492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600" b="1" dirty="0">
                  <a:latin typeface="HG明朝E" panose="02020909000000000000" pitchFamily="17" charset="-128"/>
                  <a:ea typeface="HG明朝E" panose="02020909000000000000" pitchFamily="17" charset="-128"/>
                </a:rPr>
                <a:t>10:00</a:t>
              </a:r>
              <a:r>
                <a:rPr kumimoji="1" lang="ja-JP" altLang="en-US" sz="2600" b="1" dirty="0">
                  <a:latin typeface="HG明朝E" panose="02020909000000000000" pitchFamily="17" charset="-128"/>
                  <a:ea typeface="HG明朝E" panose="02020909000000000000" pitchFamily="17" charset="-128"/>
                </a:rPr>
                <a:t>～</a:t>
              </a:r>
              <a:r>
                <a:rPr kumimoji="1" lang="en-US" altLang="ja-JP" sz="2600" b="1" dirty="0">
                  <a:latin typeface="HG明朝E" panose="02020909000000000000" pitchFamily="17" charset="-128"/>
                  <a:ea typeface="HG明朝E" panose="02020909000000000000" pitchFamily="17" charset="-128"/>
                </a:rPr>
                <a:t>11:00</a:t>
              </a:r>
              <a:endParaRPr kumimoji="1" lang="ja-JP" altLang="en-US" sz="2600" b="1" dirty="0">
                <a:latin typeface="HG明朝E" panose="02020909000000000000" pitchFamily="17" charset="-128"/>
                <a:ea typeface="HG明朝E" panose="02020909000000000000" pitchFamily="17" charset="-128"/>
              </a:endParaRP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600DDDF6-3E3E-3719-DA8E-57CC707BD253}"/>
                </a:ext>
              </a:extLst>
            </p:cNvPr>
            <p:cNvSpPr txBox="1"/>
            <p:nvPr/>
          </p:nvSpPr>
          <p:spPr>
            <a:xfrm>
              <a:off x="2694320" y="6004046"/>
              <a:ext cx="2245294" cy="369332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ja-JP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《</a:t>
              </a:r>
              <a:r>
                <a:rPr kumimoji="1" lang="ja-JP" altLang="en-US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中級者以上</a:t>
              </a:r>
              <a:r>
                <a:rPr kumimoji="1" lang="en-US" altLang="ja-JP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》</a:t>
              </a: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5A92D3A5-67BA-7E54-69B1-ADCA0F0CD088}"/>
                </a:ext>
              </a:extLst>
            </p:cNvPr>
            <p:cNvSpPr txBox="1"/>
            <p:nvPr/>
          </p:nvSpPr>
          <p:spPr>
            <a:xfrm>
              <a:off x="-122346" y="6331517"/>
              <a:ext cx="3484872" cy="492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600" b="1" dirty="0">
                  <a:latin typeface="HG明朝E" panose="02020909000000000000" pitchFamily="17" charset="-128"/>
                  <a:ea typeface="HG明朝E" panose="02020909000000000000" pitchFamily="17" charset="-128"/>
                </a:rPr>
                <a:t>14:30</a:t>
              </a:r>
              <a:r>
                <a:rPr kumimoji="1" lang="ja-JP" altLang="en-US" sz="2600" b="1" dirty="0">
                  <a:latin typeface="HG明朝E" panose="02020909000000000000" pitchFamily="17" charset="-128"/>
                  <a:ea typeface="HG明朝E" panose="02020909000000000000" pitchFamily="17" charset="-128"/>
                </a:rPr>
                <a:t>～</a:t>
              </a:r>
              <a:r>
                <a:rPr kumimoji="1" lang="en-US" altLang="ja-JP" sz="2600" b="1" dirty="0">
                  <a:latin typeface="HG明朝E" panose="02020909000000000000" pitchFamily="17" charset="-128"/>
                  <a:ea typeface="HG明朝E" panose="02020909000000000000" pitchFamily="17" charset="-128"/>
                </a:rPr>
                <a:t>15:30</a:t>
              </a:r>
              <a:endParaRPr kumimoji="1" lang="ja-JP" altLang="en-US" sz="2600" b="1" dirty="0">
                <a:latin typeface="HG明朝E" panose="02020909000000000000" pitchFamily="17" charset="-128"/>
                <a:ea typeface="HG明朝E" panose="02020909000000000000" pitchFamily="17" charset="-128"/>
              </a:endParaRP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3CA58844-03A8-4EC3-A4DA-621DB8E9544E}"/>
                </a:ext>
              </a:extLst>
            </p:cNvPr>
            <p:cNvSpPr txBox="1"/>
            <p:nvPr/>
          </p:nvSpPr>
          <p:spPr>
            <a:xfrm>
              <a:off x="2717566" y="6427251"/>
              <a:ext cx="2245294" cy="369332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ja-JP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《</a:t>
              </a:r>
              <a:r>
                <a:rPr kumimoji="1" lang="ja-JP" altLang="en-US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初中級～中級者</a:t>
              </a:r>
              <a:r>
                <a:rPr kumimoji="1" lang="en-US" altLang="ja-JP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》</a:t>
              </a:r>
            </a:p>
          </p:txBody>
        </p:sp>
      </p:grpSp>
      <p:pic>
        <p:nvPicPr>
          <p:cNvPr id="52" name="図 51">
            <a:extLst>
              <a:ext uri="{FF2B5EF4-FFF2-40B4-BE49-F238E27FC236}">
                <a16:creationId xmlns:a16="http://schemas.microsoft.com/office/drawing/2014/main" id="{F3178031-DA26-9767-FA29-11A5B55FA4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56234" y="7874068"/>
            <a:ext cx="1152973" cy="1160134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910738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1935</TotalTime>
  <Words>170</Words>
  <Application>Microsoft Office PowerPoint</Application>
  <PresentationFormat>A4 210 x 297 mm</PresentationFormat>
  <Paragraphs>36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HG明朝E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森村直樹</dc:creator>
  <cp:lastModifiedBy>花渕　雅揮</cp:lastModifiedBy>
  <cp:revision>352</cp:revision>
  <cp:lastPrinted>2026-01-27T06:21:12Z</cp:lastPrinted>
  <dcterms:created xsi:type="dcterms:W3CDTF">2021-05-31T06:47:38Z</dcterms:created>
  <dcterms:modified xsi:type="dcterms:W3CDTF">2026-02-23T12:31:42Z</dcterms:modified>
</cp:coreProperties>
</file>