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7AC"/>
    <a:srgbClr val="FE9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7ADD3-DF68-411A-808F-BAA24AC0F5CB}" v="10" dt="2023-01-18T08:42:1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0" autoAdjust="0"/>
    <p:restoredTop sz="89913" autoAdjust="0"/>
  </p:normalViewPr>
  <p:slideViewPr>
    <p:cSldViewPr snapToGrid="0">
      <p:cViewPr>
        <p:scale>
          <a:sx n="125" d="100"/>
          <a:sy n="125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300"/>
            </a:lvl1pPr>
          </a:lstStyle>
          <a:p>
            <a:fld id="{F21E1E35-897D-4DED-A3D4-08F268383993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300"/>
            </a:lvl1pPr>
          </a:lstStyle>
          <a:p>
            <a:fld id="{DFB080BF-19D8-483E-A240-2754BFC5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6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080BF-19D8-483E-A240-2754BFC58C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7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3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9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2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2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4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8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9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B12D-0CAD-43C4-914A-A8938A60497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7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E92DF"/>
            </a:gs>
            <a:gs pos="5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17">
            <a:off x="616013" y="2246812"/>
            <a:ext cx="2664129" cy="17733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49851" t="54427" r="24673" b="24144"/>
          <a:stretch/>
        </p:blipFill>
        <p:spPr>
          <a:xfrm rot="21110228">
            <a:off x="3419591" y="2324831"/>
            <a:ext cx="2513756" cy="1691501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D4A2C369-252A-CA95-D918-9DB1AD89EAD9}"/>
              </a:ext>
            </a:extLst>
          </p:cNvPr>
          <p:cNvSpPr/>
          <p:nvPr/>
        </p:nvSpPr>
        <p:spPr>
          <a:xfrm>
            <a:off x="447849" y="3704649"/>
            <a:ext cx="5848703" cy="2709759"/>
          </a:xfrm>
          <a:prstGeom prst="roundRect">
            <a:avLst>
              <a:gd name="adj" fmla="val 13293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A38619-98D9-C98A-002A-05464C11C6D2}"/>
              </a:ext>
            </a:extLst>
          </p:cNvPr>
          <p:cNvSpPr/>
          <p:nvPr/>
        </p:nvSpPr>
        <p:spPr>
          <a:xfrm>
            <a:off x="4973842" y="6462897"/>
            <a:ext cx="1622068" cy="2425404"/>
          </a:xfrm>
          <a:prstGeom prst="roundRect">
            <a:avLst>
              <a:gd name="adj" fmla="val 821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-16727" y="8930748"/>
            <a:ext cx="6858000" cy="994052"/>
          </a:xfrm>
          <a:prstGeom prst="rect">
            <a:avLst/>
          </a:prstGeom>
        </p:spPr>
      </p:pic>
      <p:sp>
        <p:nvSpPr>
          <p:cNvPr id="1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1719269" y="7045871"/>
            <a:ext cx="1344609" cy="461665"/>
          </a:xfrm>
          <a:prstGeom prst="rect">
            <a:avLst/>
          </a:prstGeom>
          <a:solidFill>
            <a:srgbClr val="FE92DF"/>
          </a:solidFill>
          <a:ln w="47625" cap="rnd">
            <a:solidFill>
              <a:srgbClr val="D307A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latin typeface="+mn-ea"/>
              </a:rPr>
              <a:t>通常体験</a:t>
            </a:r>
            <a:endParaRPr kumimoji="1" lang="en-US" altLang="ja-JP" sz="1200" b="1" dirty="0">
              <a:latin typeface="+mn-ea"/>
            </a:endParaRPr>
          </a:p>
          <a:p>
            <a:pPr algn="ctr"/>
            <a:r>
              <a:rPr kumimoji="1" lang="ja-JP" altLang="en-US" sz="1200" b="1" dirty="0">
                <a:latin typeface="+mn-ea"/>
              </a:rPr>
              <a:t>ご予約はこちら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3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123255" y="7038550"/>
            <a:ext cx="1450712" cy="430887"/>
          </a:xfrm>
          <a:prstGeom prst="rect">
            <a:avLst/>
          </a:prstGeom>
          <a:solidFill>
            <a:srgbClr val="00B050"/>
          </a:solidFill>
          <a:ln w="19050" cap="rnd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>
                <a:latin typeface="+mn-ea"/>
              </a:rPr>
              <a:t>送迎バス運行中</a:t>
            </a:r>
            <a:endParaRPr kumimoji="1" lang="en-US" altLang="ja-JP" sz="1100" b="1" dirty="0">
              <a:latin typeface="+mn-ea"/>
            </a:endParaRPr>
          </a:p>
          <a:p>
            <a:pPr algn="ctr"/>
            <a:r>
              <a:rPr kumimoji="1" lang="ja-JP" altLang="en-US" sz="1100" b="1" dirty="0">
                <a:latin typeface="+mn-ea"/>
              </a:rPr>
              <a:t>詳しくはこちらから</a:t>
            </a:r>
            <a:endParaRPr kumimoji="1" lang="en-US" altLang="ja-JP" sz="1050" b="1" dirty="0">
              <a:latin typeface="+mn-ea"/>
            </a:endParaRPr>
          </a:p>
        </p:txBody>
      </p:sp>
      <p:pic>
        <p:nvPicPr>
          <p:cNvPr id="25" name="図 24" descr="テキスト, 人, ラケット, 男 が含まれている画像&#10;&#10;自動的に生成された説明">
            <a:extLst>
              <a:ext uri="{FF2B5EF4-FFF2-40B4-BE49-F238E27FC236}">
                <a16:creationId xmlns:a16="http://schemas.microsoft.com/office/drawing/2014/main" id="{18080491-61BC-45C1-72C1-DCA4117E9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174" r="77940" b="94378"/>
          <a:stretch/>
        </p:blipFill>
        <p:spPr>
          <a:xfrm>
            <a:off x="123256" y="66829"/>
            <a:ext cx="1622068" cy="4126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57691" y="409361"/>
            <a:ext cx="5824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メガロスキッズテニススクール</a:t>
            </a:r>
            <a:endParaRPr lang="ja-JP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7"/>
          <a:srcRect l="15292" t="36975" r="67630" b="42514"/>
          <a:stretch/>
        </p:blipFill>
        <p:spPr>
          <a:xfrm>
            <a:off x="5293276" y="7864556"/>
            <a:ext cx="1013119" cy="96724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/>
          <a:srcRect l="30922" t="35528" r="31935" b="17894"/>
          <a:stretch/>
        </p:blipFill>
        <p:spPr>
          <a:xfrm>
            <a:off x="5200557" y="6581086"/>
            <a:ext cx="1187935" cy="119174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86831" y="1044122"/>
            <a:ext cx="6998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楽しく上達！進級制度があるテニススクール</a:t>
            </a:r>
            <a:r>
              <a:rPr lang="en-US" altLang="ja-JP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 algn="ctr"/>
            <a:r>
              <a:rPr lang="ja-JP" altLang="en-US" sz="2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駅近！バス送迎あり！</a:t>
            </a:r>
            <a:endParaRPr lang="en-US" altLang="ja-JP" sz="20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テニスを通して </a:t>
            </a:r>
            <a:r>
              <a:rPr lang="ja-JP" altLang="en-US" sz="2800" b="1" cap="none" spc="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カラダ・アタマ・ココロ</a:t>
            </a:r>
            <a:r>
              <a:rPr lang="ja-JP" altLang="en-US" sz="2400" b="1" cap="none" spc="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の成長を！</a:t>
            </a:r>
            <a:endParaRPr lang="en-US" altLang="ja-JP" sz="2800" b="1" cap="none" spc="0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26400" y="6430396"/>
            <a:ext cx="449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その他日程も体験料</a:t>
            </a:r>
            <a:r>
              <a:rPr kumimoji="1" lang="en-US" altLang="ja-JP" sz="1600" b="1" dirty="0"/>
              <a:t>1,100</a:t>
            </a:r>
            <a:r>
              <a:rPr kumimoji="1" lang="ja-JP" altLang="en-US" sz="1600" b="1" dirty="0"/>
              <a:t>円</a:t>
            </a:r>
            <a:r>
              <a:rPr kumimoji="1" lang="ja-JP" altLang="en-US" sz="1100" b="1" dirty="0"/>
              <a:t>（税込）</a:t>
            </a:r>
            <a:r>
              <a:rPr kumimoji="1" lang="ja-JP" altLang="en-US" sz="1600" b="1" dirty="0"/>
              <a:t>で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ご体験いただけます。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1954FA8-52E1-CAE0-2C27-BC2CC475C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283" y="7641189"/>
            <a:ext cx="1227682" cy="1209760"/>
          </a:xfrm>
          <a:prstGeom prst="rect">
            <a:avLst/>
          </a:prstGeom>
          <a:ln w="38100">
            <a:solidFill>
              <a:srgbClr val="D307AC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39C9EF-462D-4738-50AE-67A3380FF7C8}"/>
              </a:ext>
            </a:extLst>
          </p:cNvPr>
          <p:cNvSpPr/>
          <p:nvPr/>
        </p:nvSpPr>
        <p:spPr>
          <a:xfrm>
            <a:off x="4476750" y="9586714"/>
            <a:ext cx="2253265" cy="50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B0E3B8B-653D-258B-0689-83EB31B23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557" r="1639" b="1576"/>
          <a:stretch/>
        </p:blipFill>
        <p:spPr>
          <a:xfrm>
            <a:off x="243272" y="7636115"/>
            <a:ext cx="1195785" cy="1192158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B64740-D581-88B5-D10B-CB1A31CC3FEA}"/>
              </a:ext>
            </a:extLst>
          </p:cNvPr>
          <p:cNvSpPr txBox="1"/>
          <p:nvPr/>
        </p:nvSpPr>
        <p:spPr>
          <a:xfrm>
            <a:off x="1189236" y="3730374"/>
            <a:ext cx="43469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900" b="1" dirty="0">
                <a:solidFill>
                  <a:srgbClr val="002060"/>
                </a:solidFill>
              </a:rPr>
              <a:t>≪テニス無料体験情報≫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E6A1DB-E43E-F162-31F7-A802162756E0}"/>
              </a:ext>
            </a:extLst>
          </p:cNvPr>
          <p:cNvSpPr txBox="1"/>
          <p:nvPr/>
        </p:nvSpPr>
        <p:spPr>
          <a:xfrm>
            <a:off x="341955" y="4167874"/>
            <a:ext cx="58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　①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3/20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（金・祝）は体験料無料！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2">
            <a:extLst>
              <a:ext uri="{FF2B5EF4-FFF2-40B4-BE49-F238E27FC236}">
                <a16:creationId xmlns:a16="http://schemas.microsoft.com/office/drawing/2014/main" id="{AE27FFD4-410C-66F2-BD94-57BEC8EA4667}"/>
              </a:ext>
            </a:extLst>
          </p:cNvPr>
          <p:cNvSpPr txBox="1"/>
          <p:nvPr/>
        </p:nvSpPr>
        <p:spPr>
          <a:xfrm>
            <a:off x="3374658" y="7045871"/>
            <a:ext cx="13446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rnd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>
                <a:latin typeface="+mn-ea"/>
              </a:rPr>
              <a:t>3/29 </a:t>
            </a:r>
            <a:r>
              <a:rPr kumimoji="1" lang="ja-JP" altLang="en-US" sz="1200" b="1" dirty="0">
                <a:latin typeface="+mn-ea"/>
              </a:rPr>
              <a:t>体験会</a:t>
            </a:r>
            <a:endParaRPr kumimoji="1" lang="en-US" altLang="ja-JP" sz="1200" b="1" dirty="0">
              <a:latin typeface="+mn-ea"/>
            </a:endParaRPr>
          </a:p>
          <a:p>
            <a:pPr algn="ctr"/>
            <a:r>
              <a:rPr kumimoji="1" lang="ja-JP" altLang="en-US" sz="1200" b="1" dirty="0">
                <a:latin typeface="+mn-ea"/>
              </a:rPr>
              <a:t>ご予約はこちら</a:t>
            </a:r>
            <a:endParaRPr kumimoji="1" lang="en-US" altLang="ja-JP" sz="1200" b="1" dirty="0">
              <a:latin typeface="+mn-ea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93F6BEA-EFB9-40C3-B86B-3DE3E0BBB82F}"/>
              </a:ext>
            </a:extLst>
          </p:cNvPr>
          <p:cNvGrpSpPr/>
          <p:nvPr/>
        </p:nvGrpSpPr>
        <p:grpSpPr>
          <a:xfrm>
            <a:off x="203575" y="5023045"/>
            <a:ext cx="5814825" cy="1350630"/>
            <a:chOff x="165475" y="4963085"/>
            <a:chExt cx="5814825" cy="135063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C7D5786-8CE7-7E79-C720-AE171D02F07B}"/>
                </a:ext>
              </a:extLst>
            </p:cNvPr>
            <p:cNvGrpSpPr/>
            <p:nvPr/>
          </p:nvGrpSpPr>
          <p:grpSpPr>
            <a:xfrm>
              <a:off x="966118" y="5439334"/>
              <a:ext cx="4967014" cy="874381"/>
              <a:chOff x="786530" y="4937137"/>
              <a:chExt cx="4977259" cy="767343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C2DD912-CAB9-E396-671C-1E6732390F24}"/>
                  </a:ext>
                </a:extLst>
              </p:cNvPr>
              <p:cNvSpPr txBox="1"/>
              <p:nvPr/>
            </p:nvSpPr>
            <p:spPr>
              <a:xfrm>
                <a:off x="786530" y="5344387"/>
                <a:ext cx="2385544" cy="35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《</a:t>
                </a:r>
                <a:r>
                  <a:rPr kumimoji="1" lang="ja-JP" altLang="en-US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年中～小学</a:t>
                </a:r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2</a:t>
                </a:r>
                <a:r>
                  <a:rPr kumimoji="1" lang="ja-JP" altLang="en-US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年生</a:t>
                </a:r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》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11BC356-99FB-3069-732F-344E12628576}"/>
                  </a:ext>
                </a:extLst>
              </p:cNvPr>
              <p:cNvSpPr txBox="1"/>
              <p:nvPr/>
            </p:nvSpPr>
            <p:spPr>
              <a:xfrm>
                <a:off x="1384074" y="4937137"/>
                <a:ext cx="3492061" cy="50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1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11:30</a:t>
                </a:r>
                <a:r>
                  <a:rPr kumimoji="1" lang="ja-JP" altLang="en-US" sz="2800" b="1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～</a:t>
                </a:r>
                <a:r>
                  <a:rPr kumimoji="1" lang="en-US" altLang="ja-JP" sz="2800" b="1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12:30</a:t>
                </a:r>
                <a:endParaRPr kumimoji="1" lang="ja-JP" altLang="en-US" sz="2800" b="1" dirty="0">
                  <a:latin typeface="HG明朝E" panose="02020909000000000000" pitchFamily="17" charset="-128"/>
                  <a:ea typeface="HG明朝E" panose="02020909000000000000" pitchFamily="17" charset="-128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17CF9B2-7AA2-54B4-7E07-2A3EDF8CC66C}"/>
                  </a:ext>
                </a:extLst>
              </p:cNvPr>
              <p:cNvSpPr txBox="1"/>
              <p:nvPr/>
            </p:nvSpPr>
            <p:spPr>
              <a:xfrm>
                <a:off x="2962580" y="5346661"/>
                <a:ext cx="2801209" cy="357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《</a:t>
                </a:r>
                <a:r>
                  <a:rPr kumimoji="1" lang="ja-JP" altLang="en-US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小学</a:t>
                </a:r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3</a:t>
                </a:r>
                <a:r>
                  <a:rPr kumimoji="1" lang="ja-JP" altLang="en-US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年～小学</a:t>
                </a:r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6</a:t>
                </a:r>
                <a:r>
                  <a:rPr kumimoji="1" lang="ja-JP" altLang="en-US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年生</a:t>
                </a:r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》</a:t>
                </a: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D31304B1-07E0-BEEB-BBBC-11EFBE34F798}"/>
                </a:ext>
              </a:extLst>
            </p:cNvPr>
            <p:cNvSpPr txBox="1"/>
            <p:nvPr/>
          </p:nvSpPr>
          <p:spPr>
            <a:xfrm>
              <a:off x="165475" y="4963085"/>
              <a:ext cx="5814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rgbClr val="002060"/>
                  </a:solidFill>
                </a:rPr>
                <a:t>　② </a:t>
              </a:r>
              <a:r>
                <a:rPr kumimoji="1" lang="en-US" altLang="ja-JP" sz="3600" b="1" dirty="0">
                  <a:solidFill>
                    <a:srgbClr val="002060"/>
                  </a:solidFill>
                </a:rPr>
                <a:t>3/29</a:t>
              </a:r>
              <a:r>
                <a:rPr kumimoji="1" lang="ja-JP" altLang="en-US" sz="2400" b="1" dirty="0">
                  <a:solidFill>
                    <a:srgbClr val="002060"/>
                  </a:solidFill>
                </a:rPr>
                <a:t>（日）無料体験会！</a:t>
              </a:r>
              <a:endParaRPr kumimoji="1" lang="ja-JP" alt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E59982E-186C-7CCB-4617-99E14BEBF136}"/>
              </a:ext>
            </a:extLst>
          </p:cNvPr>
          <p:cNvSpPr txBox="1"/>
          <p:nvPr/>
        </p:nvSpPr>
        <p:spPr>
          <a:xfrm>
            <a:off x="1167130" y="4709248"/>
            <a:ext cx="461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通常体験からお申込みください。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1062A55-D43B-119C-ABB4-938C0DCC58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7100" y="7643496"/>
            <a:ext cx="1141275" cy="119215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0215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115</Words>
  <Application>Microsoft Office PowerPoint</Application>
  <PresentationFormat>A4 210 x 297 mm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HG明朝E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 健人</dc:creator>
  <cp:lastModifiedBy>花渕　雅揮</cp:lastModifiedBy>
  <cp:revision>327</cp:revision>
  <cp:lastPrinted>2026-01-27T06:21:52Z</cp:lastPrinted>
  <dcterms:created xsi:type="dcterms:W3CDTF">2022-08-01T07:23:27Z</dcterms:created>
  <dcterms:modified xsi:type="dcterms:W3CDTF">2026-02-23T12:31:24Z</dcterms:modified>
</cp:coreProperties>
</file>