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7559675" cy="10691813"/>
  <p:notesSz cx="10691813" cy="75596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神奈川" id="{C485C30C-F398-4085-A950-6CC3855AC9DC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46" d="100"/>
          <a:sy n="46" d="100"/>
        </p:scale>
        <p:origin x="12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23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59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>
            <a:alphaModFix amt="99000"/>
          </a:blip>
          <a:stretch>
            <a:fillRect/>
          </a:stretch>
        </p:blipFill>
        <p:spPr>
          <a:xfrm>
            <a:off x="0" y="0"/>
            <a:ext cx="7560000" cy="10692000"/>
          </a:xfrm>
          <a:prstGeom prst="rect">
            <a:avLst/>
          </a:prstGeom>
        </p:spPr>
      </p:pic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4">
            <a:alphaModFix amt="99000"/>
          </a:blip>
          <a:stretch>
            <a:fillRect/>
          </a:stretch>
        </p:blipFill>
        <p:spPr>
          <a:xfrm>
            <a:off x="530001" y="-653735"/>
            <a:ext cx="6816086" cy="6891218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5">
            <a:alphaModFix amt="99000"/>
          </a:blip>
          <a:stretch>
            <a:fillRect/>
          </a:stretch>
        </p:blipFill>
        <p:spPr>
          <a:xfrm>
            <a:off x="319099" y="5463016"/>
            <a:ext cx="6921802" cy="1501422"/>
          </a:xfrm>
          <a:prstGeom prst="rect">
            <a:avLst/>
          </a:prstGeom>
        </p:spPr>
      </p:pic>
      <p:pic>
        <p:nvPicPr>
          <p:cNvPr id="5" name="Image 3" descr="preencoded.png"/>
          <p:cNvPicPr>
            <a:picLocks noChangeAspect="1"/>
          </p:cNvPicPr>
          <p:nvPr/>
        </p:nvPicPr>
        <p:blipFill>
          <a:blip r:embed="rId6">
            <a:alphaModFix amt="99000"/>
          </a:blip>
          <a:stretch>
            <a:fillRect/>
          </a:stretch>
        </p:blipFill>
        <p:spPr>
          <a:xfrm>
            <a:off x="256556" y="7351373"/>
            <a:ext cx="7262500" cy="3833838"/>
          </a:xfrm>
          <a:prstGeom prst="rect">
            <a:avLst/>
          </a:prstGeom>
        </p:spPr>
      </p:pic>
      <p:pic>
        <p:nvPicPr>
          <p:cNvPr id="6" name="Image 4" descr="preencoded.png"/>
          <p:cNvPicPr>
            <a:picLocks noChangeAspect="1"/>
          </p:cNvPicPr>
          <p:nvPr/>
        </p:nvPicPr>
        <p:blipFill>
          <a:blip r:embed="rId7">
            <a:alphaModFix amt="99000"/>
          </a:blip>
          <a:stretch>
            <a:fillRect/>
          </a:stretch>
        </p:blipFill>
        <p:spPr>
          <a:xfrm>
            <a:off x="29585" y="5718596"/>
            <a:ext cx="7500830" cy="1561246"/>
          </a:xfrm>
          <a:prstGeom prst="rect">
            <a:avLst/>
          </a:prstGeom>
        </p:spPr>
      </p:pic>
      <p:pic>
        <p:nvPicPr>
          <p:cNvPr id="7" name="Image 5" descr="preencoded.png"/>
          <p:cNvPicPr>
            <a:picLocks noChangeAspect="1"/>
          </p:cNvPicPr>
          <p:nvPr/>
        </p:nvPicPr>
        <p:blipFill>
          <a:blip r:embed="rId8">
            <a:alphaModFix amt="99000"/>
          </a:blip>
          <a:stretch>
            <a:fillRect/>
          </a:stretch>
        </p:blipFill>
        <p:spPr>
          <a:xfrm>
            <a:off x="332747" y="5917218"/>
            <a:ext cx="6974395" cy="1190715"/>
          </a:xfrm>
          <a:prstGeom prst="rect">
            <a:avLst/>
          </a:prstGeom>
        </p:spPr>
      </p:pic>
      <p:pic>
        <p:nvPicPr>
          <p:cNvPr id="9" name="Image 6" descr="preencoded.png"/>
          <p:cNvPicPr>
            <a:picLocks noChangeAspect="1"/>
          </p:cNvPicPr>
          <p:nvPr/>
        </p:nvPicPr>
        <p:blipFill>
          <a:blip r:embed="rId9">
            <a:alphaModFix amt="99000"/>
          </a:blip>
          <a:stretch>
            <a:fillRect/>
          </a:stretch>
        </p:blipFill>
        <p:spPr>
          <a:xfrm>
            <a:off x="0" y="96447"/>
            <a:ext cx="2257033" cy="2265944"/>
          </a:xfrm>
          <a:prstGeom prst="rect">
            <a:avLst/>
          </a:prstGeom>
        </p:spPr>
      </p:pic>
      <p:pic>
        <p:nvPicPr>
          <p:cNvPr id="10" name="Image 7" descr="preencoded.png"/>
          <p:cNvPicPr>
            <a:picLocks noChangeAspect="1"/>
          </p:cNvPicPr>
          <p:nvPr/>
        </p:nvPicPr>
        <p:blipFill>
          <a:blip r:embed="rId10">
            <a:alphaModFix amt="99000"/>
          </a:blip>
          <a:stretch>
            <a:fillRect/>
          </a:stretch>
        </p:blipFill>
        <p:spPr>
          <a:xfrm>
            <a:off x="1563654" y="230830"/>
            <a:ext cx="5996346" cy="2257263"/>
          </a:xfrm>
          <a:prstGeom prst="rect">
            <a:avLst/>
          </a:prstGeom>
        </p:spPr>
      </p:pic>
      <p:pic>
        <p:nvPicPr>
          <p:cNvPr id="13" name="Image 8" descr="preencoded.png"/>
          <p:cNvPicPr>
            <a:picLocks noChangeAspect="1"/>
          </p:cNvPicPr>
          <p:nvPr/>
        </p:nvPicPr>
        <p:blipFill>
          <a:blip r:embed="rId11">
            <a:alphaModFix amt="99000"/>
          </a:blip>
          <a:stretch>
            <a:fillRect/>
          </a:stretch>
        </p:blipFill>
        <p:spPr>
          <a:xfrm>
            <a:off x="256556" y="2268357"/>
            <a:ext cx="7288651" cy="361343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13195" y="4054187"/>
            <a:ext cx="1480299" cy="1446269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808674" y="6002953"/>
            <a:ext cx="59426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受付期間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11/16(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11/30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受付期間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/1(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ユーザー設定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Theme</vt:lpstr>
      <vt:lpstr>PowerPoint プレゼンテーション</vt:lpstr>
    </vt:vector>
  </TitlesOfParts>
  <Company>ACworks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</dc:title>
  <dc:subject>名称未設定</dc:subject>
  <dc:creator>designAC</dc:creator>
  <cp:lastModifiedBy>山下　紋</cp:lastModifiedBy>
  <cp:revision>10</cp:revision>
  <dcterms:created xsi:type="dcterms:W3CDTF">2024-10-29T04:00:42Z</dcterms:created>
  <dcterms:modified xsi:type="dcterms:W3CDTF">2024-11-10T10:28:50Z</dcterms:modified>
</cp:coreProperties>
</file>