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00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9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3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8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84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72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09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5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81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18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BAAE5-7242-477C-B056-3FDB9573F38B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0DEDD-CB09-4C0D-A90C-C71686BAB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6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53958" y="5154249"/>
            <a:ext cx="5262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2025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年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6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月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20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日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(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金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)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　</a:t>
            </a:r>
            <a:r>
              <a:rPr lang="ja-JP" altLang="en-US" sz="2000" b="1" dirty="0">
                <a:ln w="0"/>
                <a:latin typeface="MS Reference Sans Serif" panose="020B0604030504040204" pitchFamily="34" charset="0"/>
              </a:rPr>
              <a:t>①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16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：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00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～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17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：</a:t>
            </a:r>
            <a:r>
              <a:rPr lang="en-US" altLang="ja-JP" sz="2000" b="1" dirty="0">
                <a:ln w="0"/>
                <a:latin typeface="MS Reference Sans Serif" panose="020B0604030504040204" pitchFamily="34" charset="0"/>
              </a:rPr>
              <a:t>00</a:t>
            </a:r>
            <a:endParaRPr lang="en-US" altLang="ja-JP" sz="2000" b="1" cap="none" spc="0" dirty="0">
              <a:ln w="0"/>
              <a:solidFill>
                <a:schemeClr val="tx1"/>
              </a:solidFill>
              <a:effectLst/>
              <a:latin typeface="MS Reference Sans Serif" panose="020B0604030504040204" pitchFamily="34" charset="0"/>
            </a:endParaRPr>
          </a:p>
          <a:p>
            <a:pPr algn="ctr"/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　　　　　　　　　</a:t>
            </a:r>
            <a:r>
              <a:rPr lang="ja-JP" altLang="en-US" sz="2000" b="1" dirty="0">
                <a:ln w="0"/>
                <a:latin typeface="MS Reference Sans Serif" panose="020B0604030504040204" pitchFamily="34" charset="0"/>
              </a:rPr>
              <a:t>    </a:t>
            </a:r>
            <a:r>
              <a:rPr lang="ja-JP" altLang="en-US" sz="2000" b="1" cap="none" spc="0" baseline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②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17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：</a:t>
            </a:r>
            <a:r>
              <a:rPr lang="en-US" altLang="ja-JP" sz="2000" b="1" dirty="0">
                <a:ln w="0"/>
                <a:latin typeface="MS Reference Sans Serif" panose="020B0604030504040204" pitchFamily="34" charset="0"/>
              </a:rPr>
              <a:t>30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～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18</a:t>
            </a:r>
            <a:r>
              <a:rPr lang="ja-JP" altLang="en-US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：</a:t>
            </a:r>
            <a:r>
              <a:rPr lang="en-US" altLang="ja-JP" sz="2000" b="1" dirty="0">
                <a:ln w="0"/>
                <a:latin typeface="MS Reference Sans Serif" panose="020B0604030504040204" pitchFamily="34" charset="0"/>
              </a:rPr>
              <a:t>3</a:t>
            </a:r>
            <a:r>
              <a:rPr lang="en-US" altLang="ja-JP" sz="2000" b="1" cap="none" spc="0" dirty="0">
                <a:ln w="0"/>
                <a:solidFill>
                  <a:schemeClr val="tx1"/>
                </a:solidFill>
                <a:effectLst/>
                <a:latin typeface="MS Reference Sans Serif" panose="020B0604030504040204" pitchFamily="34" charset="0"/>
              </a:rPr>
              <a:t>0</a:t>
            </a:r>
            <a:endParaRPr lang="ja-JP" altLang="en-US" sz="2000" b="1" cap="none" spc="0" dirty="0">
              <a:ln w="0"/>
              <a:solidFill>
                <a:schemeClr val="tx1"/>
              </a:solidFill>
              <a:effectLst/>
              <a:latin typeface="MS Reference Sans Serif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34860" y="6183306"/>
            <a:ext cx="531427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ja-JP" alt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☆</a:t>
            </a:r>
            <a:r>
              <a:rPr lang="ja-JP" altLang="en-US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</a:t>
            </a:r>
            <a:r>
              <a:rPr lang="ja-JP" alt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準備運動・挨拶</a:t>
            </a:r>
            <a:endParaRPr lang="en-US" altLang="ja-JP" sz="2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ja-JP" alt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☆</a:t>
            </a:r>
            <a:r>
              <a:rPr lang="ja-JP" altLang="en-US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走る・ボール運動（なげる・よける）</a:t>
            </a:r>
            <a:endParaRPr lang="en-US" altLang="ja-JP" sz="2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ja-JP" alt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☆</a:t>
            </a:r>
            <a:r>
              <a:rPr lang="ja-JP" altLang="en-US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ボール運動（うつ）</a:t>
            </a:r>
            <a:endParaRPr lang="en-US" altLang="ja-JP" sz="2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8755" y="7444168"/>
            <a:ext cx="6160489" cy="955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■対象■　　①小学</a:t>
            </a:r>
            <a:r>
              <a:rPr kumimoji="1" lang="en-US" altLang="ja-JP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年生～小学</a:t>
            </a:r>
            <a:r>
              <a:rPr kumimoji="1" lang="en-US" altLang="ja-JP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2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年生　②小学</a:t>
            </a:r>
            <a:r>
              <a:rPr kumimoji="1" lang="en-US" altLang="ja-JP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年生～小学</a:t>
            </a:r>
            <a:r>
              <a:rPr kumimoji="1" lang="en-US" altLang="ja-JP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6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年生</a:t>
            </a:r>
            <a:endParaRPr kumimoji="1" lang="en-US" altLang="ja-JP" sz="1200" dirty="0">
              <a:latin typeface="MS Reference Sans Serif" panose="020B0604030504040204" pitchFamily="34" charset="0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■受付</a:t>
            </a:r>
            <a:r>
              <a:rPr kumimoji="1" lang="ja-JP" altLang="en-US" sz="1200">
                <a:latin typeface="MS Reference Sans Serif" panose="020B0604030504040204" pitchFamily="34" charset="0"/>
                <a:ea typeface="Meiryo UI" panose="020B0604030504040204" pitchFamily="50" charset="-128"/>
              </a:rPr>
              <a:t>■　　</a:t>
            </a:r>
            <a:r>
              <a:rPr kumimoji="1" lang="en-US" altLang="ja-JP" sz="1200">
                <a:latin typeface="MS Reference Sans Serif" panose="020B0604030504040204" pitchFamily="34" charset="0"/>
                <a:ea typeface="Meiryo UI" panose="020B0604030504040204" pitchFamily="50" charset="-128"/>
              </a:rPr>
              <a:t>6/19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（木）</a:t>
            </a:r>
            <a:r>
              <a:rPr kumimoji="1" lang="en-US" altLang="ja-JP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00</a:t>
            </a:r>
            <a:r>
              <a:rPr kumimoji="1" lang="ja-JP" altLang="en-US" sz="1200" dirty="0" err="1">
                <a:latin typeface="MS Reference Sans Serif" panose="020B0604030504040204" pitchFamily="34" charset="0"/>
                <a:ea typeface="Meiryo UI" panose="020B0604030504040204" pitchFamily="50" charset="-128"/>
              </a:rPr>
              <a:t>まで</a:t>
            </a: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受付中</a:t>
            </a:r>
            <a:endParaRPr kumimoji="1" lang="en-US" altLang="ja-JP" sz="1200" dirty="0">
              <a:latin typeface="MS Reference Sans Serif" panose="020B0604030504040204" pitchFamily="34" charset="0"/>
              <a:ea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120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■申込み方法■メガロス神奈川のホームページまたは二次元コードよりお申込みください。</a:t>
            </a:r>
            <a:endParaRPr kumimoji="1" lang="en-US" altLang="ja-JP" sz="1200" dirty="0">
              <a:latin typeface="MS Reference Sans Serif" panose="020B0604030504040204" pitchFamily="34" charset="0"/>
              <a:ea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05031"/>
            <a:ext cx="6858000" cy="115372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97511" y="9112618"/>
            <a:ext cx="1782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0" dirty="0">
                <a:latin typeface="MS Reference Sans Serif" panose="020B0604030504040204" pitchFamily="34" charset="0"/>
                <a:ea typeface="Meiryo UI" panose="020B0604030504040204" pitchFamily="50" charset="-128"/>
              </a:rPr>
              <a:t>メガロス神奈川</a:t>
            </a:r>
          </a:p>
        </p:txBody>
      </p:sp>
    </p:spTree>
    <p:extLst>
      <p:ext uri="{BB962C8B-B14F-4D97-AF65-F5344CB8AC3E}">
        <p14:creationId xmlns:p14="http://schemas.microsoft.com/office/powerpoint/2010/main" val="1779448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96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MS Reference Sans Serif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末吉　紗希</dc:creator>
  <cp:lastModifiedBy>山下　紋</cp:lastModifiedBy>
  <cp:revision>5</cp:revision>
  <dcterms:created xsi:type="dcterms:W3CDTF">2025-05-16T01:06:57Z</dcterms:created>
  <dcterms:modified xsi:type="dcterms:W3CDTF">2025-05-31T10:52:50Z</dcterms:modified>
</cp:coreProperties>
</file>