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6640" autoAdjust="0"/>
  </p:normalViewPr>
  <p:slideViewPr>
    <p:cSldViewPr snapToGrid="0" showGuides="1">
      <p:cViewPr varScale="1">
        <p:scale>
          <a:sx n="72" d="100"/>
          <a:sy n="72" d="100"/>
        </p:scale>
        <p:origin x="1578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4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829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38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478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62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032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1102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52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53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142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25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A0506-509B-474D-AF82-3DDED24C3707}" type="datetimeFigureOut">
              <a:rPr kumimoji="1" lang="ja-JP" altLang="en-US" smtClean="0"/>
              <a:t>2025/6/6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A3A7C-068A-46C6-A5F5-40545182AB2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10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05" y="0"/>
            <a:ext cx="1114694" cy="28335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168875" y="4912074"/>
            <a:ext cx="6493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日（日）　　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</a:p>
          <a:p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　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場所：メガロス神奈川　定員：</a:t>
            </a:r>
            <a:r>
              <a:rPr kumimoji="1" lang="en-US" altLang="ja-JP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0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名　対象：小学生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911" y="7412726"/>
            <a:ext cx="48875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■受付■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日（月）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11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　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日（土）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18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00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まで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■申込み方法■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メガロス神奈川のホームページまたは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右記の二次元コードよりお申込みください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開催日の日付をご選択ください</a:t>
            </a:r>
            <a:endParaRPr kumimoji="1"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752272"/>
            <a:ext cx="6858000" cy="1153728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600675" y="9184226"/>
            <a:ext cx="178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メガロス神奈川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608" y="7309037"/>
            <a:ext cx="1227594" cy="123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88</Words>
  <Application>Microsoft Office PowerPoint</Application>
  <PresentationFormat>A4 210 x 297 mm</PresentationFormat>
  <Paragraphs>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新井 尚幸</dc:creator>
  <cp:lastModifiedBy>末吉　紗希</cp:lastModifiedBy>
  <cp:revision>23</cp:revision>
  <cp:lastPrinted>2024-01-24T10:42:02Z</cp:lastPrinted>
  <dcterms:created xsi:type="dcterms:W3CDTF">2024-01-24T10:37:51Z</dcterms:created>
  <dcterms:modified xsi:type="dcterms:W3CDTF">2025-06-06T10:18:17Z</dcterms:modified>
</cp:coreProperties>
</file>