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6" d="100"/>
          <a:sy n="46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27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51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2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69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7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84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36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7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82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46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05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8C862-5EFF-4BF0-8A29-FB1A00FA2E3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7353F-A6D4-468E-B5C7-9E4463A2B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55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 flipH="1">
            <a:off x="706572" y="187037"/>
            <a:ext cx="10910455" cy="15586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kumimoji="1"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周年スタジオレッスンイベント</a:t>
            </a:r>
            <a:endParaRPr kumimoji="1" lang="en-US" altLang="ja-JP" sz="4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【3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)】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77973" y="1849576"/>
            <a:ext cx="11305319" cy="13173991"/>
            <a:chOff x="477973" y="2576946"/>
            <a:chExt cx="11305319" cy="13173991"/>
          </a:xfrm>
        </p:grpSpPr>
        <p:sp>
          <p:nvSpPr>
            <p:cNvPr id="5" name="角丸四角形 4"/>
            <p:cNvSpPr/>
            <p:nvPr/>
          </p:nvSpPr>
          <p:spPr>
            <a:xfrm>
              <a:off x="477976" y="2576946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6483924" y="2576946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477976" y="4779817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6483924" y="4779817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477976" y="7003473"/>
              <a:ext cx="5278586" cy="1974273"/>
            </a:xfrm>
            <a:prstGeom prst="roundRect">
              <a:avLst/>
            </a:prstGeom>
            <a:noFill/>
            <a:ln w="635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6483924" y="7003473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477976" y="9227126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6483924" y="9227126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477976" y="11429994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83924" y="11429994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477977" y="2646715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18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火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)20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00-20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45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\1,100(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Group</a:t>
              </a:r>
              <a:r>
                <a:rPr kumimoji="1" lang="ja-JP" altLang="en-US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1" lang="en-US" altLang="ja-JP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Power 45</a:t>
              </a:r>
              <a:endPara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阿久津瞭（草加）</a:t>
              </a:r>
              <a:r>
                <a:rPr kumimoji="1" lang="ja-JP" altLang="en-US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大山祐孝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504707" y="2646715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18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火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)21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15-22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1,100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rgbClr val="92D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Group Fight 45</a:t>
              </a:r>
              <a:endParaRPr kumimoji="1" lang="en-US" altLang="ja-JP" b="1" dirty="0" smtClean="0">
                <a:solidFill>
                  <a:srgbClr val="92D05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阿久津瞭（草加）</a:t>
              </a:r>
              <a:r>
                <a:rPr kumimoji="1" lang="ja-JP" altLang="en-US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大山祐孝・前彩夏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77977" y="4840482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22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土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)18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05-19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\1,100(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VOLTDRUM30</a:t>
              </a:r>
              <a:r>
                <a:rPr kumimoji="1" lang="en-US" altLang="ja-JP" sz="2400" b="1" u="sng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&amp;</a:t>
              </a:r>
              <a:r>
                <a:rPr kumimoji="1" lang="en-US" altLang="ja-JP" sz="2400" b="1" u="sng" dirty="0" smtClean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VOLTJUMP30</a:t>
              </a:r>
              <a:endParaRPr kumimoji="1" lang="en-US" altLang="ja-JP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大山祐孝・樋口直哉・小山華奈・神保美夢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483925" y="4840482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)15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40-16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25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\550(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rgbClr val="00B0F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TOBIPPA45</a:t>
              </a:r>
              <a:endParaRPr kumimoji="1" lang="en-US" altLang="ja-JP" b="1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小山華奈 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with 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吉田怜菜・大山祐孝・長尾真里恵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77976" y="7044196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)16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50-17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35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\1,100(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chemeClr val="accent4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Group Blast 45</a:t>
              </a:r>
              <a:endParaRPr kumimoji="1" lang="en-US" altLang="ja-JP" b="1" dirty="0" smtClean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磯部幸代（吉祥寺）</a:t>
              </a:r>
              <a:r>
                <a:rPr kumimoji="1" lang="ja-JP" altLang="en-US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大山祐孝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483923" y="7044196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)18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00-19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\2,200(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Group Groove 60</a:t>
              </a:r>
              <a:endParaRPr kumimoji="1" lang="en-US" altLang="ja-JP" b="1" dirty="0" smtClean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明松康太朗（大和）・樋口直哉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77975" y="9308573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27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木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)21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15-22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\550(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rgbClr val="00B0F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TOBIPPA45</a:t>
              </a:r>
              <a:endParaRPr kumimoji="1" lang="en-US" altLang="ja-JP" b="1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樋口直哉・三田村綾菜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504707" y="9308573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29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土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)14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00-15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\2,200(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chemeClr val="accent4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Group Blast 60</a:t>
              </a:r>
              <a:endParaRPr kumimoji="1" lang="en-US" altLang="ja-JP" b="1" dirty="0" smtClean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岡部航大（本社）</a:t>
              </a:r>
              <a:r>
                <a:rPr kumimoji="1" lang="ja-JP" altLang="en-US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大山祐孝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77974" y="11470717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29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土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)15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30-16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\2,200(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Group Groove 60</a:t>
              </a:r>
              <a:endParaRPr kumimoji="1" lang="en-US" altLang="ja-JP" b="1" dirty="0" smtClean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古宮優至（草加）・岡部航大（本社）・樋口直哉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483923" y="11470717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29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土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)17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00-18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\2,200(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rgbClr val="92D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Group Fight 60</a:t>
              </a:r>
              <a:endParaRPr kumimoji="1" lang="en-US" altLang="ja-JP" b="1" dirty="0" smtClean="0">
                <a:solidFill>
                  <a:srgbClr val="92D05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古宮優至（草加）・作山卓（本八幡）・大山祐孝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477973" y="13776664"/>
              <a:ext cx="5278586" cy="1974273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477973" y="13858111"/>
              <a:ext cx="5278585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)14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30-15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定員：</a:t>
              </a:r>
              <a:r>
                <a:rPr kumimoji="1" lang="en-US" altLang="ja-JP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　料金：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\2,200(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税込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en-US" altLang="ja-JP" sz="20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Group Power 60</a:t>
              </a:r>
              <a:endPara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大山祐孝 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with 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三田村綾菜</a:t>
              </a:r>
              <a:endPara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5922818" y="12905491"/>
            <a:ext cx="6269182" cy="335050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【お申込み期間】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)19:00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～各レッスン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分前まで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外部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施設利用料：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1,100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円（税込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キャンセル返金は各レッスン開始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分前まで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手数料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550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円を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含む料金を返金）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/>
          <a:srcRect l="68284" t="15310" r="14910" b="63351"/>
          <a:stretch/>
        </p:blipFill>
        <p:spPr>
          <a:xfrm>
            <a:off x="9840191" y="14061051"/>
            <a:ext cx="2143991" cy="217775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648864" y="14877526"/>
            <a:ext cx="2983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お申し込みはこちら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⇒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95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487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樋口　直哉</dc:creator>
  <cp:lastModifiedBy>吉田　怜菜</cp:lastModifiedBy>
  <cp:revision>11</cp:revision>
  <dcterms:created xsi:type="dcterms:W3CDTF">2025-02-14T11:20:30Z</dcterms:created>
  <dcterms:modified xsi:type="dcterms:W3CDTF">2025-02-25T08:10:40Z</dcterms:modified>
</cp:coreProperties>
</file>