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10691813" cy="14760575"/>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7EBD"/>
    <a:srgbClr val="6FBAF9"/>
    <a:srgbClr val="D5BE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102" autoAdjust="0"/>
    <p:restoredTop sz="94660"/>
  </p:normalViewPr>
  <p:slideViewPr>
    <p:cSldViewPr snapToGrid="0">
      <p:cViewPr>
        <p:scale>
          <a:sx n="75" d="100"/>
          <a:sy n="75" d="100"/>
        </p:scale>
        <p:origin x="984" y="-36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15678"/>
            <a:ext cx="9088041" cy="5138867"/>
          </a:xfrm>
        </p:spPr>
        <p:txBody>
          <a:bodyPr anchor="b"/>
          <a:lstStyle>
            <a:lvl1pPr algn="ctr">
              <a:defRPr sz="7016"/>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36477" y="7752720"/>
            <a:ext cx="8018860" cy="3563721"/>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DE0D159-5D87-4BD9-B93B-9BF318CBFE72}" type="datetimeFigureOut">
              <a:rPr kumimoji="1" lang="ja-JP" altLang="en-US" smtClean="0"/>
              <a:t>2025/1/8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FCA6F1-EA9A-4A2E-BC6A-D0F346DF4406}" type="slidenum">
              <a:rPr kumimoji="1" lang="ja-JP" altLang="en-US" smtClean="0"/>
              <a:t>‹#›</a:t>
            </a:fld>
            <a:endParaRPr kumimoji="1" lang="ja-JP" altLang="en-US"/>
          </a:p>
        </p:txBody>
      </p:sp>
    </p:spTree>
    <p:extLst>
      <p:ext uri="{BB962C8B-B14F-4D97-AF65-F5344CB8AC3E}">
        <p14:creationId xmlns:p14="http://schemas.microsoft.com/office/powerpoint/2010/main" val="2033408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DE0D159-5D87-4BD9-B93B-9BF318CBFE72}" type="datetimeFigureOut">
              <a:rPr kumimoji="1" lang="ja-JP" altLang="en-US" smtClean="0"/>
              <a:t>2025/1/8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FCA6F1-EA9A-4A2E-BC6A-D0F346DF4406}" type="slidenum">
              <a:rPr kumimoji="1" lang="ja-JP" altLang="en-US" smtClean="0"/>
              <a:t>‹#›</a:t>
            </a:fld>
            <a:endParaRPr kumimoji="1" lang="ja-JP" altLang="en-US"/>
          </a:p>
        </p:txBody>
      </p:sp>
    </p:spTree>
    <p:extLst>
      <p:ext uri="{BB962C8B-B14F-4D97-AF65-F5344CB8AC3E}">
        <p14:creationId xmlns:p14="http://schemas.microsoft.com/office/powerpoint/2010/main" val="3987318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785864"/>
            <a:ext cx="2305422" cy="1250890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735063" y="785864"/>
            <a:ext cx="6782619" cy="1250890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DE0D159-5D87-4BD9-B93B-9BF318CBFE72}" type="datetimeFigureOut">
              <a:rPr kumimoji="1" lang="ja-JP" altLang="en-US" smtClean="0"/>
              <a:t>2025/1/8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FCA6F1-EA9A-4A2E-BC6A-D0F346DF4406}" type="slidenum">
              <a:rPr kumimoji="1" lang="ja-JP" altLang="en-US" smtClean="0"/>
              <a:t>‹#›</a:t>
            </a:fld>
            <a:endParaRPr kumimoji="1" lang="ja-JP" altLang="en-US"/>
          </a:p>
        </p:txBody>
      </p:sp>
    </p:spTree>
    <p:extLst>
      <p:ext uri="{BB962C8B-B14F-4D97-AF65-F5344CB8AC3E}">
        <p14:creationId xmlns:p14="http://schemas.microsoft.com/office/powerpoint/2010/main" val="427902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DE0D159-5D87-4BD9-B93B-9BF318CBFE72}" type="datetimeFigureOut">
              <a:rPr kumimoji="1" lang="ja-JP" altLang="en-US" smtClean="0"/>
              <a:t>2025/1/8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FCA6F1-EA9A-4A2E-BC6A-D0F346DF4406}" type="slidenum">
              <a:rPr kumimoji="1" lang="ja-JP" altLang="en-US" smtClean="0"/>
              <a:t>‹#›</a:t>
            </a:fld>
            <a:endParaRPr kumimoji="1" lang="ja-JP" altLang="en-US"/>
          </a:p>
        </p:txBody>
      </p:sp>
    </p:spTree>
    <p:extLst>
      <p:ext uri="{BB962C8B-B14F-4D97-AF65-F5344CB8AC3E}">
        <p14:creationId xmlns:p14="http://schemas.microsoft.com/office/powerpoint/2010/main" val="2359152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3679898"/>
            <a:ext cx="9221689" cy="6139988"/>
          </a:xfrm>
        </p:spPr>
        <p:txBody>
          <a:bodyPr anchor="b"/>
          <a:lstStyle>
            <a:lvl1pPr>
              <a:defRPr sz="7016"/>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9494" y="9877972"/>
            <a:ext cx="9221689" cy="3228875"/>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DE0D159-5D87-4BD9-B93B-9BF318CBFE72}" type="datetimeFigureOut">
              <a:rPr kumimoji="1" lang="ja-JP" altLang="en-US" smtClean="0"/>
              <a:t>2025/1/8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FCA6F1-EA9A-4A2E-BC6A-D0F346DF4406}" type="slidenum">
              <a:rPr kumimoji="1" lang="ja-JP" altLang="en-US" smtClean="0"/>
              <a:t>‹#›</a:t>
            </a:fld>
            <a:endParaRPr kumimoji="1" lang="ja-JP" altLang="en-US"/>
          </a:p>
        </p:txBody>
      </p:sp>
    </p:spTree>
    <p:extLst>
      <p:ext uri="{BB962C8B-B14F-4D97-AF65-F5344CB8AC3E}">
        <p14:creationId xmlns:p14="http://schemas.microsoft.com/office/powerpoint/2010/main" val="3773498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735062" y="3929320"/>
            <a:ext cx="4544021" cy="936544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412730" y="3929320"/>
            <a:ext cx="4544021" cy="936544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DE0D159-5D87-4BD9-B93B-9BF318CBFE72}" type="datetimeFigureOut">
              <a:rPr kumimoji="1" lang="ja-JP" altLang="en-US" smtClean="0"/>
              <a:t>2025/1/8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FCA6F1-EA9A-4A2E-BC6A-D0F346DF4406}" type="slidenum">
              <a:rPr kumimoji="1" lang="ja-JP" altLang="en-US" smtClean="0"/>
              <a:t>‹#›</a:t>
            </a:fld>
            <a:endParaRPr kumimoji="1" lang="ja-JP" altLang="en-US"/>
          </a:p>
        </p:txBody>
      </p:sp>
    </p:spTree>
    <p:extLst>
      <p:ext uri="{BB962C8B-B14F-4D97-AF65-F5344CB8AC3E}">
        <p14:creationId xmlns:p14="http://schemas.microsoft.com/office/powerpoint/2010/main" val="1404197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785867"/>
            <a:ext cx="9221689" cy="2853029"/>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6456" y="3618392"/>
            <a:ext cx="4523137" cy="1773318"/>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smtClean="0"/>
              <a:t>マスター テキストの書式設定</a:t>
            </a:r>
          </a:p>
        </p:txBody>
      </p:sp>
      <p:sp>
        <p:nvSpPr>
          <p:cNvPr id="4" name="Content Placeholder 3"/>
          <p:cNvSpPr>
            <a:spLocks noGrp="1"/>
          </p:cNvSpPr>
          <p:nvPr>
            <p:ph sz="half" idx="2"/>
          </p:nvPr>
        </p:nvSpPr>
        <p:spPr>
          <a:xfrm>
            <a:off x="736456" y="5391710"/>
            <a:ext cx="4523137" cy="793039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412731" y="3618392"/>
            <a:ext cx="4545413" cy="1773318"/>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smtClean="0"/>
              <a:t>マスター テキストの書式設定</a:t>
            </a:r>
          </a:p>
        </p:txBody>
      </p:sp>
      <p:sp>
        <p:nvSpPr>
          <p:cNvPr id="6" name="Content Placeholder 5"/>
          <p:cNvSpPr>
            <a:spLocks noGrp="1"/>
          </p:cNvSpPr>
          <p:nvPr>
            <p:ph sz="quarter" idx="4"/>
          </p:nvPr>
        </p:nvSpPr>
        <p:spPr>
          <a:xfrm>
            <a:off x="5412731" y="5391710"/>
            <a:ext cx="4545413" cy="793039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DE0D159-5D87-4BD9-B93B-9BF318CBFE72}" type="datetimeFigureOut">
              <a:rPr kumimoji="1" lang="ja-JP" altLang="en-US" smtClean="0"/>
              <a:t>2025/1/8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9FCA6F1-EA9A-4A2E-BC6A-D0F346DF4406}" type="slidenum">
              <a:rPr kumimoji="1" lang="ja-JP" altLang="en-US" smtClean="0"/>
              <a:t>‹#›</a:t>
            </a:fld>
            <a:endParaRPr kumimoji="1" lang="ja-JP" altLang="en-US"/>
          </a:p>
        </p:txBody>
      </p:sp>
    </p:spTree>
    <p:extLst>
      <p:ext uri="{BB962C8B-B14F-4D97-AF65-F5344CB8AC3E}">
        <p14:creationId xmlns:p14="http://schemas.microsoft.com/office/powerpoint/2010/main" val="41308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DE0D159-5D87-4BD9-B93B-9BF318CBFE72}" type="datetimeFigureOut">
              <a:rPr kumimoji="1" lang="ja-JP" altLang="en-US" smtClean="0"/>
              <a:t>2025/1/8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9FCA6F1-EA9A-4A2E-BC6A-D0F346DF4406}" type="slidenum">
              <a:rPr kumimoji="1" lang="ja-JP" altLang="en-US" smtClean="0"/>
              <a:t>‹#›</a:t>
            </a:fld>
            <a:endParaRPr kumimoji="1" lang="ja-JP" altLang="en-US"/>
          </a:p>
        </p:txBody>
      </p:sp>
    </p:spTree>
    <p:extLst>
      <p:ext uri="{BB962C8B-B14F-4D97-AF65-F5344CB8AC3E}">
        <p14:creationId xmlns:p14="http://schemas.microsoft.com/office/powerpoint/2010/main" val="4227754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0D159-5D87-4BD9-B93B-9BF318CBFE72}" type="datetimeFigureOut">
              <a:rPr kumimoji="1" lang="ja-JP" altLang="en-US" smtClean="0"/>
              <a:t>2025/1/8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9FCA6F1-EA9A-4A2E-BC6A-D0F346DF4406}" type="slidenum">
              <a:rPr kumimoji="1" lang="ja-JP" altLang="en-US" smtClean="0"/>
              <a:t>‹#›</a:t>
            </a:fld>
            <a:endParaRPr kumimoji="1" lang="ja-JP" altLang="en-US"/>
          </a:p>
        </p:txBody>
      </p:sp>
    </p:spTree>
    <p:extLst>
      <p:ext uri="{BB962C8B-B14F-4D97-AF65-F5344CB8AC3E}">
        <p14:creationId xmlns:p14="http://schemas.microsoft.com/office/powerpoint/2010/main" val="1129398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984038"/>
            <a:ext cx="3448388" cy="3444134"/>
          </a:xfrm>
        </p:spPr>
        <p:txBody>
          <a:bodyPr anchor="b"/>
          <a:lstStyle>
            <a:lvl1pPr>
              <a:defRPr sz="3742"/>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45413" y="2125253"/>
            <a:ext cx="5412730" cy="10489575"/>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736455" y="4428173"/>
            <a:ext cx="3448388" cy="8203737"/>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DE0D159-5D87-4BD9-B93B-9BF318CBFE72}" type="datetimeFigureOut">
              <a:rPr kumimoji="1" lang="ja-JP" altLang="en-US" smtClean="0"/>
              <a:t>2025/1/8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FCA6F1-EA9A-4A2E-BC6A-D0F346DF4406}" type="slidenum">
              <a:rPr kumimoji="1" lang="ja-JP" altLang="en-US" smtClean="0"/>
              <a:t>‹#›</a:t>
            </a:fld>
            <a:endParaRPr kumimoji="1" lang="ja-JP" altLang="en-US"/>
          </a:p>
        </p:txBody>
      </p:sp>
    </p:spTree>
    <p:extLst>
      <p:ext uri="{BB962C8B-B14F-4D97-AF65-F5344CB8AC3E}">
        <p14:creationId xmlns:p14="http://schemas.microsoft.com/office/powerpoint/2010/main" val="3860964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984038"/>
            <a:ext cx="3448388" cy="3444134"/>
          </a:xfrm>
        </p:spPr>
        <p:txBody>
          <a:bodyPr anchor="b"/>
          <a:lstStyle>
            <a:lvl1pPr>
              <a:defRPr sz="3742"/>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545413" y="2125253"/>
            <a:ext cx="5412730" cy="10489575"/>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ja-JP" altLang="en-US" smtClean="0"/>
              <a:t>図を追加</a:t>
            </a:r>
            <a:endParaRPr lang="en-US" dirty="0"/>
          </a:p>
        </p:txBody>
      </p:sp>
      <p:sp>
        <p:nvSpPr>
          <p:cNvPr id="4" name="Text Placeholder 3"/>
          <p:cNvSpPr>
            <a:spLocks noGrp="1"/>
          </p:cNvSpPr>
          <p:nvPr>
            <p:ph type="body" sz="half" idx="2"/>
          </p:nvPr>
        </p:nvSpPr>
        <p:spPr>
          <a:xfrm>
            <a:off x="736455" y="4428173"/>
            <a:ext cx="3448388" cy="8203737"/>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DE0D159-5D87-4BD9-B93B-9BF318CBFE72}" type="datetimeFigureOut">
              <a:rPr kumimoji="1" lang="ja-JP" altLang="en-US" smtClean="0"/>
              <a:t>2025/1/8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FCA6F1-EA9A-4A2E-BC6A-D0F346DF4406}" type="slidenum">
              <a:rPr kumimoji="1" lang="ja-JP" altLang="en-US" smtClean="0"/>
              <a:t>‹#›</a:t>
            </a:fld>
            <a:endParaRPr kumimoji="1" lang="ja-JP" altLang="en-US"/>
          </a:p>
        </p:txBody>
      </p:sp>
    </p:spTree>
    <p:extLst>
      <p:ext uri="{BB962C8B-B14F-4D97-AF65-F5344CB8AC3E}">
        <p14:creationId xmlns:p14="http://schemas.microsoft.com/office/powerpoint/2010/main" val="2248972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785867"/>
            <a:ext cx="9221689" cy="2853029"/>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5062" y="3929320"/>
            <a:ext cx="9221689" cy="9365449"/>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35062" y="13680869"/>
            <a:ext cx="2405658" cy="785864"/>
          </a:xfrm>
          <a:prstGeom prst="rect">
            <a:avLst/>
          </a:prstGeom>
        </p:spPr>
        <p:txBody>
          <a:bodyPr vert="horz" lIns="91440" tIns="45720" rIns="91440" bIns="45720" rtlCol="0" anchor="ctr"/>
          <a:lstStyle>
            <a:lvl1pPr algn="l">
              <a:defRPr sz="1403">
                <a:solidFill>
                  <a:schemeClr val="tx1">
                    <a:tint val="75000"/>
                  </a:schemeClr>
                </a:solidFill>
              </a:defRPr>
            </a:lvl1pPr>
          </a:lstStyle>
          <a:p>
            <a:fld id="{BDE0D159-5D87-4BD9-B93B-9BF318CBFE72}" type="datetimeFigureOut">
              <a:rPr kumimoji="1" lang="ja-JP" altLang="en-US" smtClean="0"/>
              <a:t>2025/1/8</a:t>
            </a:fld>
            <a:endParaRPr kumimoji="1" lang="ja-JP" altLang="en-US"/>
          </a:p>
        </p:txBody>
      </p:sp>
      <p:sp>
        <p:nvSpPr>
          <p:cNvPr id="5" name="Footer Placeholder 4"/>
          <p:cNvSpPr>
            <a:spLocks noGrp="1"/>
          </p:cNvSpPr>
          <p:nvPr>
            <p:ph type="ftr" sz="quarter" idx="3"/>
          </p:nvPr>
        </p:nvSpPr>
        <p:spPr>
          <a:xfrm>
            <a:off x="3541663" y="13680869"/>
            <a:ext cx="3608487" cy="785864"/>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13680869"/>
            <a:ext cx="2405658" cy="785864"/>
          </a:xfrm>
          <a:prstGeom prst="rect">
            <a:avLst/>
          </a:prstGeom>
        </p:spPr>
        <p:txBody>
          <a:bodyPr vert="horz" lIns="91440" tIns="45720" rIns="91440" bIns="45720" rtlCol="0" anchor="ctr"/>
          <a:lstStyle>
            <a:lvl1pPr algn="r">
              <a:defRPr sz="1403">
                <a:solidFill>
                  <a:schemeClr val="tx1">
                    <a:tint val="75000"/>
                  </a:schemeClr>
                </a:solidFill>
              </a:defRPr>
            </a:lvl1pPr>
          </a:lstStyle>
          <a:p>
            <a:fld id="{99FCA6F1-EA9A-4A2E-BC6A-D0F346DF4406}" type="slidenum">
              <a:rPr kumimoji="1" lang="ja-JP" altLang="en-US" smtClean="0"/>
              <a:t>‹#›</a:t>
            </a:fld>
            <a:endParaRPr kumimoji="1" lang="ja-JP" altLang="en-US"/>
          </a:p>
        </p:txBody>
      </p:sp>
    </p:spTree>
    <p:extLst>
      <p:ext uri="{BB962C8B-B14F-4D97-AF65-F5344CB8AC3E}">
        <p14:creationId xmlns:p14="http://schemas.microsoft.com/office/powerpoint/2010/main" val="12080261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69208" rtl="0" eaLnBrk="1" latinLnBrk="0" hangingPunct="1">
        <a:lnSpc>
          <a:spcPct val="90000"/>
        </a:lnSpc>
        <a:spcBef>
          <a:spcPct val="0"/>
        </a:spcBef>
        <a:buNone/>
        <a:defRPr kumimoji="1"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kumimoji="1"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kumimoji="1"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kumimoji="1"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9pPr>
    </p:bodyStyle>
    <p:otherStyle>
      <a:defPPr>
        <a:defRPr lang="en-US"/>
      </a:defPPr>
      <a:lvl1pPr marL="0" algn="l" defTabSz="1069208" rtl="0" eaLnBrk="1" latinLnBrk="0" hangingPunct="1">
        <a:defRPr kumimoji="1" sz="2105" kern="1200">
          <a:solidFill>
            <a:schemeClr val="tx1"/>
          </a:solidFill>
          <a:latin typeface="+mn-lt"/>
          <a:ea typeface="+mn-ea"/>
          <a:cs typeface="+mn-cs"/>
        </a:defRPr>
      </a:lvl1pPr>
      <a:lvl2pPr marL="534604" algn="l" defTabSz="1069208" rtl="0" eaLnBrk="1" latinLnBrk="0" hangingPunct="1">
        <a:defRPr kumimoji="1" sz="2105" kern="1200">
          <a:solidFill>
            <a:schemeClr val="tx1"/>
          </a:solidFill>
          <a:latin typeface="+mn-lt"/>
          <a:ea typeface="+mn-ea"/>
          <a:cs typeface="+mn-cs"/>
        </a:defRPr>
      </a:lvl2pPr>
      <a:lvl3pPr marL="1069208" algn="l" defTabSz="1069208" rtl="0" eaLnBrk="1" latinLnBrk="0" hangingPunct="1">
        <a:defRPr kumimoji="1" sz="2105" kern="1200">
          <a:solidFill>
            <a:schemeClr val="tx1"/>
          </a:solidFill>
          <a:latin typeface="+mn-lt"/>
          <a:ea typeface="+mn-ea"/>
          <a:cs typeface="+mn-cs"/>
        </a:defRPr>
      </a:lvl3pPr>
      <a:lvl4pPr marL="1603812" algn="l" defTabSz="1069208" rtl="0" eaLnBrk="1" latinLnBrk="0" hangingPunct="1">
        <a:defRPr kumimoji="1" sz="2105" kern="1200">
          <a:solidFill>
            <a:schemeClr val="tx1"/>
          </a:solidFill>
          <a:latin typeface="+mn-lt"/>
          <a:ea typeface="+mn-ea"/>
          <a:cs typeface="+mn-cs"/>
        </a:defRPr>
      </a:lvl4pPr>
      <a:lvl5pPr marL="2138416" algn="l" defTabSz="1069208" rtl="0" eaLnBrk="1" latinLnBrk="0" hangingPunct="1">
        <a:defRPr kumimoji="1" sz="2105" kern="1200">
          <a:solidFill>
            <a:schemeClr val="tx1"/>
          </a:solidFill>
          <a:latin typeface="+mn-lt"/>
          <a:ea typeface="+mn-ea"/>
          <a:cs typeface="+mn-cs"/>
        </a:defRPr>
      </a:lvl5pPr>
      <a:lvl6pPr marL="2673020" algn="l" defTabSz="1069208" rtl="0" eaLnBrk="1" latinLnBrk="0" hangingPunct="1">
        <a:defRPr kumimoji="1" sz="2105" kern="1200">
          <a:solidFill>
            <a:schemeClr val="tx1"/>
          </a:solidFill>
          <a:latin typeface="+mn-lt"/>
          <a:ea typeface="+mn-ea"/>
          <a:cs typeface="+mn-cs"/>
        </a:defRPr>
      </a:lvl6pPr>
      <a:lvl7pPr marL="3207624" algn="l" defTabSz="1069208" rtl="0" eaLnBrk="1" latinLnBrk="0" hangingPunct="1">
        <a:defRPr kumimoji="1" sz="2105" kern="1200">
          <a:solidFill>
            <a:schemeClr val="tx1"/>
          </a:solidFill>
          <a:latin typeface="+mn-lt"/>
          <a:ea typeface="+mn-ea"/>
          <a:cs typeface="+mn-cs"/>
        </a:defRPr>
      </a:lvl7pPr>
      <a:lvl8pPr marL="3742228" algn="l" defTabSz="1069208" rtl="0" eaLnBrk="1" latinLnBrk="0" hangingPunct="1">
        <a:defRPr kumimoji="1" sz="2105" kern="1200">
          <a:solidFill>
            <a:schemeClr val="tx1"/>
          </a:solidFill>
          <a:latin typeface="+mn-lt"/>
          <a:ea typeface="+mn-ea"/>
          <a:cs typeface="+mn-cs"/>
        </a:defRPr>
      </a:lvl8pPr>
      <a:lvl9pPr marL="4276832" algn="l" defTabSz="1069208" rtl="0" eaLnBrk="1" latinLnBrk="0" hangingPunct="1">
        <a:defRPr kumimoji="1"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image" Target="../media/image3.jpeg"/><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058524" y="2025755"/>
            <a:ext cx="14782759" cy="10731248"/>
          </a:xfrm>
          <a:prstGeom prst="rect">
            <a:avLst/>
          </a:prstGeom>
        </p:spPr>
      </p:pic>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l="21939" t="-207" r="23669" b="61777"/>
          <a:stretch/>
        </p:blipFill>
        <p:spPr>
          <a:xfrm>
            <a:off x="7879865" y="11173794"/>
            <a:ext cx="2720647" cy="3513748"/>
          </a:xfrm>
          <a:prstGeom prst="rect">
            <a:avLst/>
          </a:prstGeom>
        </p:spPr>
      </p:pic>
      <p:pic>
        <p:nvPicPr>
          <p:cNvPr id="9" name="図 8"/>
          <p:cNvPicPr>
            <a:picLocks noChangeAspect="1"/>
          </p:cNvPicPr>
          <p:nvPr/>
        </p:nvPicPr>
        <p:blipFill rotWithShape="1">
          <a:blip r:embed="rId4" cstate="print">
            <a:extLst>
              <a:ext uri="{28A0092B-C50C-407E-A947-70E740481C1C}">
                <a14:useLocalDpi xmlns:a14="http://schemas.microsoft.com/office/drawing/2010/main" val="0"/>
              </a:ext>
            </a:extLst>
          </a:blip>
          <a:srcRect l="17572" t="9711" r="13538" b="28099"/>
          <a:stretch/>
        </p:blipFill>
        <p:spPr>
          <a:xfrm>
            <a:off x="113375" y="7133580"/>
            <a:ext cx="2720647" cy="3513748"/>
          </a:xfrm>
          <a:prstGeom prst="rect">
            <a:avLst/>
          </a:prstGeom>
        </p:spPr>
      </p:pic>
      <p:pic>
        <p:nvPicPr>
          <p:cNvPr id="10" name="図 9"/>
          <p:cNvPicPr>
            <a:picLocks noChangeAspect="1"/>
          </p:cNvPicPr>
          <p:nvPr/>
        </p:nvPicPr>
        <p:blipFill rotWithShape="1">
          <a:blip r:embed="rId5" cstate="print">
            <a:extLst>
              <a:ext uri="{28A0092B-C50C-407E-A947-70E740481C1C}">
                <a14:useLocalDpi xmlns:a14="http://schemas.microsoft.com/office/drawing/2010/main" val="0"/>
              </a:ext>
            </a:extLst>
          </a:blip>
          <a:srcRect l="26601" t="21010" r="29858" b="42019"/>
          <a:stretch/>
        </p:blipFill>
        <p:spPr>
          <a:xfrm>
            <a:off x="7745069" y="3303679"/>
            <a:ext cx="2750870" cy="3513748"/>
          </a:xfrm>
          <a:prstGeom prst="rect">
            <a:avLst/>
          </a:prstGeom>
        </p:spPr>
      </p:pic>
      <p:sp>
        <p:nvSpPr>
          <p:cNvPr id="14" name="テキスト ボックス 13"/>
          <p:cNvSpPr txBox="1"/>
          <p:nvPr/>
        </p:nvSpPr>
        <p:spPr>
          <a:xfrm>
            <a:off x="205070" y="12775044"/>
            <a:ext cx="3897942" cy="1923990"/>
          </a:xfrm>
          <a:prstGeom prst="roundRect">
            <a:avLst>
              <a:gd name="adj" fmla="val 5478"/>
            </a:avLst>
          </a:prstGeom>
          <a:solidFill>
            <a:schemeClr val="bg2">
              <a:alpha val="89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50000"/>
              </a:lnSpc>
            </a:pPr>
            <a:r>
              <a:rPr lang="en-US" altLang="zh-TW" sz="1100" dirty="0">
                <a:solidFill>
                  <a:schemeClr val="tx1">
                    <a:lumMod val="95000"/>
                    <a:lumOff val="5000"/>
                  </a:schemeClr>
                </a:solidFill>
                <a:latin typeface="Meiryo UI" panose="020B0604030504040204" pitchFamily="50" charset="-128"/>
                <a:ea typeface="Meiryo UI" panose="020B0604030504040204" pitchFamily="50" charset="-128"/>
              </a:rPr>
              <a:t>【</a:t>
            </a:r>
            <a:r>
              <a:rPr lang="zh-TW" altLang="en-US" sz="1100" dirty="0">
                <a:solidFill>
                  <a:schemeClr val="tx1">
                    <a:lumMod val="95000"/>
                    <a:lumOff val="5000"/>
                  </a:schemeClr>
                </a:solidFill>
                <a:latin typeface="Meiryo UI" panose="020B0604030504040204" pitchFamily="50" charset="-128"/>
                <a:ea typeface="Meiryo UI" panose="020B0604030504040204" pitchFamily="50" charset="-128"/>
              </a:rPr>
              <a:t>　 日 　　　　程　</a:t>
            </a:r>
            <a:r>
              <a:rPr lang="en-US" altLang="zh-TW" sz="1100" dirty="0" smtClean="0">
                <a:solidFill>
                  <a:schemeClr val="tx1">
                    <a:lumMod val="95000"/>
                    <a:lumOff val="5000"/>
                  </a:schemeClr>
                </a:solidFill>
                <a:latin typeface="Meiryo UI" panose="020B0604030504040204" pitchFamily="50" charset="-128"/>
                <a:ea typeface="Meiryo UI" panose="020B0604030504040204" pitchFamily="50" charset="-128"/>
              </a:rPr>
              <a:t>】2025</a:t>
            </a:r>
            <a:r>
              <a:rPr lang="zh-TW" altLang="en-US" sz="1100" dirty="0" smtClean="0">
                <a:solidFill>
                  <a:schemeClr val="tx1">
                    <a:lumMod val="95000"/>
                    <a:lumOff val="5000"/>
                  </a:schemeClr>
                </a:solidFill>
                <a:latin typeface="Meiryo UI" panose="020B0604030504040204" pitchFamily="50" charset="-128"/>
                <a:ea typeface="Meiryo UI" panose="020B0604030504040204" pitchFamily="50" charset="-128"/>
              </a:rPr>
              <a:t>年</a:t>
            </a:r>
            <a:r>
              <a:rPr lang="en-US" altLang="zh-TW" sz="1100" dirty="0" smtClean="0">
                <a:solidFill>
                  <a:schemeClr val="tx1">
                    <a:lumMod val="95000"/>
                    <a:lumOff val="5000"/>
                  </a:schemeClr>
                </a:solidFill>
                <a:latin typeface="Meiryo UI" panose="020B0604030504040204" pitchFamily="50" charset="-128"/>
                <a:ea typeface="Meiryo UI" panose="020B0604030504040204" pitchFamily="50" charset="-128"/>
              </a:rPr>
              <a:t>2</a:t>
            </a:r>
            <a:r>
              <a:rPr lang="zh-TW" altLang="en-US" sz="1100" dirty="0" smtClean="0">
                <a:solidFill>
                  <a:schemeClr val="tx1">
                    <a:lumMod val="95000"/>
                    <a:lumOff val="5000"/>
                  </a:schemeClr>
                </a:solidFill>
                <a:latin typeface="Meiryo UI" panose="020B0604030504040204" pitchFamily="50" charset="-128"/>
                <a:ea typeface="Meiryo UI" panose="020B0604030504040204" pitchFamily="50" charset="-128"/>
              </a:rPr>
              <a:t>月</a:t>
            </a:r>
            <a:r>
              <a:rPr lang="en-US" altLang="zh-TW" sz="1100" dirty="0" smtClean="0">
                <a:solidFill>
                  <a:schemeClr val="tx1">
                    <a:lumMod val="95000"/>
                    <a:lumOff val="5000"/>
                  </a:schemeClr>
                </a:solidFill>
                <a:latin typeface="Meiryo UI" panose="020B0604030504040204" pitchFamily="50" charset="-128"/>
                <a:ea typeface="Meiryo UI" panose="020B0604030504040204" pitchFamily="50" charset="-128"/>
              </a:rPr>
              <a:t>24</a:t>
            </a:r>
            <a:r>
              <a:rPr lang="zh-TW" altLang="en-US" sz="1100" dirty="0" smtClean="0">
                <a:solidFill>
                  <a:schemeClr val="tx1">
                    <a:lumMod val="95000"/>
                    <a:lumOff val="5000"/>
                  </a:schemeClr>
                </a:solidFill>
                <a:latin typeface="Meiryo UI" panose="020B0604030504040204" pitchFamily="50" charset="-128"/>
                <a:ea typeface="Meiryo UI" panose="020B0604030504040204" pitchFamily="50" charset="-128"/>
              </a:rPr>
              <a:t>日</a:t>
            </a:r>
            <a:r>
              <a:rPr lang="en-US" altLang="zh-TW" sz="1100" dirty="0" smtClean="0">
                <a:solidFill>
                  <a:schemeClr val="tx1">
                    <a:lumMod val="95000"/>
                    <a:lumOff val="5000"/>
                  </a:schemeClr>
                </a:solidFill>
                <a:latin typeface="Meiryo UI" panose="020B0604030504040204" pitchFamily="50" charset="-128"/>
                <a:ea typeface="Meiryo UI" panose="020B0604030504040204" pitchFamily="50" charset="-128"/>
              </a:rPr>
              <a:t>(</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rPr>
              <a:t>月・祝</a:t>
            </a:r>
            <a:r>
              <a:rPr lang="en-US" altLang="zh-TW" sz="1100" dirty="0" smtClean="0">
                <a:solidFill>
                  <a:schemeClr val="tx1">
                    <a:lumMod val="95000"/>
                    <a:lumOff val="5000"/>
                  </a:schemeClr>
                </a:solidFill>
                <a:latin typeface="Meiryo UI" panose="020B0604030504040204" pitchFamily="50" charset="-128"/>
                <a:ea typeface="Meiryo UI" panose="020B0604030504040204" pitchFamily="50" charset="-128"/>
              </a:rPr>
              <a:t>)9</a:t>
            </a:r>
            <a:r>
              <a:rPr lang="zh-TW" altLang="en-US" sz="1100" dirty="0" smtClean="0">
                <a:solidFill>
                  <a:schemeClr val="tx1">
                    <a:lumMod val="95000"/>
                    <a:lumOff val="5000"/>
                  </a:schemeClr>
                </a:solidFill>
                <a:latin typeface="Meiryo UI" panose="020B0604030504040204" pitchFamily="50" charset="-128"/>
                <a:ea typeface="Meiryo UI" panose="020B0604030504040204" pitchFamily="50" charset="-128"/>
              </a:rPr>
              <a:t>時～</a:t>
            </a:r>
            <a:r>
              <a:rPr lang="en-US" altLang="zh-TW" sz="1100" dirty="0" smtClean="0">
                <a:solidFill>
                  <a:schemeClr val="tx1">
                    <a:lumMod val="95000"/>
                    <a:lumOff val="5000"/>
                  </a:schemeClr>
                </a:solidFill>
                <a:latin typeface="Meiryo UI" panose="020B0604030504040204" pitchFamily="50" charset="-128"/>
                <a:ea typeface="Meiryo UI" panose="020B0604030504040204" pitchFamily="50" charset="-128"/>
              </a:rPr>
              <a:t>11</a:t>
            </a:r>
            <a:r>
              <a:rPr lang="zh-TW" altLang="en-US" sz="1100" dirty="0" smtClean="0">
                <a:solidFill>
                  <a:schemeClr val="tx1">
                    <a:lumMod val="95000"/>
                    <a:lumOff val="5000"/>
                  </a:schemeClr>
                </a:solidFill>
                <a:latin typeface="Meiryo UI" panose="020B0604030504040204" pitchFamily="50" charset="-128"/>
                <a:ea typeface="Meiryo UI" panose="020B0604030504040204" pitchFamily="50" charset="-128"/>
              </a:rPr>
              <a:t>時</a:t>
            </a:r>
            <a:endParaRPr lang="en-US" altLang="zh-TW" sz="1100" dirty="0" smtClean="0">
              <a:solidFill>
                <a:schemeClr val="tx1">
                  <a:lumMod val="95000"/>
                  <a:lumOff val="5000"/>
                </a:schemeClr>
              </a:solidFill>
              <a:latin typeface="Meiryo UI" panose="020B0604030504040204" pitchFamily="50" charset="-128"/>
              <a:ea typeface="Meiryo UI" panose="020B0604030504040204" pitchFamily="50" charset="-128"/>
            </a:endParaRPr>
          </a:p>
          <a:p>
            <a:pPr>
              <a:lnSpc>
                <a:spcPct val="150000"/>
              </a:lnSpc>
            </a:pPr>
            <a:r>
              <a:rPr kumimoji="1" lang="en-US" altLang="ja-JP" sz="11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100" dirty="0">
                <a:solidFill>
                  <a:schemeClr val="tx1">
                    <a:lumMod val="95000"/>
                    <a:lumOff val="5000"/>
                  </a:schemeClr>
                </a:solidFill>
                <a:latin typeface="Meiryo UI" panose="020B0604030504040204" pitchFamily="50" charset="-128"/>
                <a:ea typeface="Meiryo UI" panose="020B0604030504040204" pitchFamily="50" charset="-128"/>
              </a:rPr>
              <a:t>　 受 付 期 間  </a:t>
            </a:r>
            <a:r>
              <a:rPr kumimoji="1" lang="en-US" altLang="ja-JP" sz="1100" dirty="0">
                <a:solidFill>
                  <a:schemeClr val="tx1">
                    <a:lumMod val="95000"/>
                    <a:lumOff val="5000"/>
                  </a:schemeClr>
                </a:solidFill>
                <a:latin typeface="Meiryo UI" panose="020B0604030504040204" pitchFamily="50" charset="-128"/>
                <a:ea typeface="Meiryo UI" panose="020B0604030504040204" pitchFamily="50" charset="-128"/>
              </a:rPr>
              <a:t>】1</a:t>
            </a:r>
            <a:r>
              <a:rPr kumimoji="1" lang="ja-JP" altLang="en-US" sz="1100" dirty="0">
                <a:solidFill>
                  <a:schemeClr val="tx1">
                    <a:lumMod val="95000"/>
                    <a:lumOff val="5000"/>
                  </a:schemeClr>
                </a:solidFill>
                <a:latin typeface="Meiryo UI" panose="020B0604030504040204" pitchFamily="50" charset="-128"/>
                <a:ea typeface="Meiryo UI" panose="020B0604030504040204" pitchFamily="50" charset="-128"/>
              </a:rPr>
              <a:t>月</a:t>
            </a:r>
            <a:r>
              <a:rPr kumimoji="1" lang="en-US" altLang="ja-JP" sz="1100" dirty="0">
                <a:solidFill>
                  <a:schemeClr val="tx1">
                    <a:lumMod val="95000"/>
                    <a:lumOff val="5000"/>
                  </a:schemeClr>
                </a:solidFill>
                <a:latin typeface="Meiryo UI" panose="020B0604030504040204" pitchFamily="50" charset="-128"/>
                <a:ea typeface="Meiryo UI" panose="020B0604030504040204" pitchFamily="50" charset="-128"/>
              </a:rPr>
              <a:t>9</a:t>
            </a:r>
            <a:r>
              <a:rPr kumimoji="1" lang="ja-JP" altLang="en-US" sz="1100" dirty="0">
                <a:solidFill>
                  <a:schemeClr val="tx1">
                    <a:lumMod val="95000"/>
                    <a:lumOff val="5000"/>
                  </a:schemeClr>
                </a:solidFill>
                <a:latin typeface="Meiryo UI" panose="020B0604030504040204" pitchFamily="50" charset="-128"/>
                <a:ea typeface="Meiryo UI" panose="020B0604030504040204" pitchFamily="50" charset="-128"/>
              </a:rPr>
              <a:t>日（木）～</a:t>
            </a:r>
            <a:r>
              <a:rPr kumimoji="1" lang="en-US" altLang="ja-JP" sz="1100" dirty="0">
                <a:solidFill>
                  <a:schemeClr val="tx1">
                    <a:lumMod val="95000"/>
                    <a:lumOff val="5000"/>
                  </a:schemeClr>
                </a:solidFill>
                <a:latin typeface="Meiryo UI" panose="020B0604030504040204" pitchFamily="50" charset="-128"/>
                <a:ea typeface="Meiryo UI" panose="020B0604030504040204" pitchFamily="50" charset="-128"/>
              </a:rPr>
              <a:t>2</a:t>
            </a:r>
            <a:r>
              <a:rPr kumimoji="1"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rPr>
              <a:t>月</a:t>
            </a:r>
            <a:r>
              <a:rPr kumimoji="1"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rPr>
              <a:t>23</a:t>
            </a:r>
            <a:r>
              <a:rPr kumimoji="1"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rPr>
              <a:t>日（日）</a:t>
            </a:r>
            <a:r>
              <a:rPr kumimoji="1" lang="en-US" altLang="ja-JP" sz="1100" dirty="0">
                <a:solidFill>
                  <a:schemeClr val="tx1">
                    <a:lumMod val="95000"/>
                    <a:lumOff val="5000"/>
                  </a:schemeClr>
                </a:solidFill>
                <a:latin typeface="Meiryo UI" panose="020B0604030504040204" pitchFamily="50" charset="-128"/>
                <a:ea typeface="Meiryo UI" panose="020B0604030504040204" pitchFamily="50" charset="-128"/>
              </a:rPr>
              <a:t>18</a:t>
            </a:r>
            <a:r>
              <a:rPr kumimoji="1"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rPr>
              <a:t>時</a:t>
            </a:r>
            <a:endParaRPr kumimoji="1" lang="en-US" altLang="zh-TW" sz="1100" dirty="0" smtClean="0">
              <a:solidFill>
                <a:schemeClr val="tx1">
                  <a:lumMod val="95000"/>
                  <a:lumOff val="5000"/>
                </a:schemeClr>
              </a:solidFill>
              <a:latin typeface="Meiryo UI" panose="020B0604030504040204" pitchFamily="50" charset="-128"/>
              <a:ea typeface="Meiryo UI" panose="020B0604030504040204" pitchFamily="50" charset="-128"/>
            </a:endParaRPr>
          </a:p>
          <a:p>
            <a:pPr>
              <a:lnSpc>
                <a:spcPct val="150000"/>
              </a:lnSpc>
            </a:pPr>
            <a:r>
              <a:rPr kumimoji="1" lang="en-US" altLang="zh-TW" sz="1100" dirty="0" smtClean="0">
                <a:solidFill>
                  <a:schemeClr val="tx1">
                    <a:lumMod val="95000"/>
                    <a:lumOff val="5000"/>
                  </a:schemeClr>
                </a:solidFill>
                <a:latin typeface="Meiryo UI" panose="020B0604030504040204" pitchFamily="50" charset="-128"/>
                <a:ea typeface="Meiryo UI" panose="020B0604030504040204" pitchFamily="50" charset="-128"/>
              </a:rPr>
              <a:t>【</a:t>
            </a:r>
            <a:r>
              <a:rPr kumimoji="1" lang="zh-TW" altLang="en-US" sz="1100" dirty="0">
                <a:solidFill>
                  <a:schemeClr val="tx1">
                    <a:lumMod val="95000"/>
                    <a:lumOff val="5000"/>
                  </a:schemeClr>
                </a:solidFill>
                <a:latin typeface="Meiryo UI" panose="020B0604030504040204" pitchFamily="50" charset="-128"/>
                <a:ea typeface="Meiryo UI" panose="020B0604030504040204" pitchFamily="50" charset="-128"/>
              </a:rPr>
              <a:t>　 場 　　　　所　</a:t>
            </a:r>
            <a:r>
              <a:rPr kumimoji="1" lang="en-US" altLang="zh-TW" sz="1100" dirty="0" smtClean="0">
                <a:solidFill>
                  <a:schemeClr val="tx1">
                    <a:lumMod val="95000"/>
                    <a:lumOff val="5000"/>
                  </a:schemeClr>
                </a:solidFill>
                <a:latin typeface="Meiryo UI" panose="020B0604030504040204" pitchFamily="50" charset="-128"/>
                <a:ea typeface="Meiryo UI" panose="020B0604030504040204" pitchFamily="50" charset="-128"/>
              </a:rPr>
              <a:t>】</a:t>
            </a:r>
            <a:r>
              <a:rPr kumimoji="1" lang="zh-TW" altLang="en-US" sz="1100" dirty="0" smtClean="0">
                <a:solidFill>
                  <a:schemeClr val="tx1">
                    <a:lumMod val="95000"/>
                    <a:lumOff val="5000"/>
                  </a:schemeClr>
                </a:solidFill>
                <a:latin typeface="Meiryo UI" panose="020B0604030504040204" pitchFamily="50" charset="-128"/>
                <a:ea typeface="Meiryo UI" panose="020B0604030504040204" pitchFamily="50" charset="-128"/>
              </a:rPr>
              <a:t>江戸川</a:t>
            </a:r>
            <a:r>
              <a:rPr kumimoji="1" lang="zh-TW" altLang="en-US" sz="1100" dirty="0">
                <a:solidFill>
                  <a:schemeClr val="tx1">
                    <a:lumMod val="95000"/>
                    <a:lumOff val="5000"/>
                  </a:schemeClr>
                </a:solidFill>
                <a:latin typeface="Meiryo UI" panose="020B0604030504040204" pitchFamily="50" charset="-128"/>
                <a:ea typeface="Meiryo UI" panose="020B0604030504040204" pitchFamily="50" charset="-128"/>
              </a:rPr>
              <a:t>河川敷</a:t>
            </a:r>
            <a:r>
              <a:rPr kumimoji="1" lang="zh-TW" altLang="en-US" sz="1100" dirty="0" smtClean="0">
                <a:solidFill>
                  <a:schemeClr val="tx1">
                    <a:lumMod val="95000"/>
                    <a:lumOff val="5000"/>
                  </a:schemeClr>
                </a:solidFill>
                <a:latin typeface="Meiryo UI" panose="020B0604030504040204" pitchFamily="50" charset="-128"/>
                <a:ea typeface="Meiryo UI" panose="020B0604030504040204" pitchFamily="50" charset="-128"/>
              </a:rPr>
              <a:t>周辺</a:t>
            </a:r>
            <a:r>
              <a:rPr kumimoji="1"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rPr>
              <a:t>（最寄り駅：小岩駅）</a:t>
            </a:r>
            <a:endParaRPr kumimoji="1" lang="en-US" altLang="zh-TW" sz="1100" dirty="0" smtClean="0">
              <a:solidFill>
                <a:schemeClr val="tx1">
                  <a:lumMod val="95000"/>
                  <a:lumOff val="5000"/>
                </a:schemeClr>
              </a:solidFill>
              <a:latin typeface="Meiryo UI" panose="020B0604030504040204" pitchFamily="50" charset="-128"/>
              <a:ea typeface="Meiryo UI" panose="020B0604030504040204" pitchFamily="50" charset="-128"/>
            </a:endParaRPr>
          </a:p>
          <a:p>
            <a:pPr>
              <a:lnSpc>
                <a:spcPct val="150000"/>
              </a:lnSpc>
            </a:pPr>
            <a:r>
              <a:rPr kumimoji="1" lang="en-US" altLang="zh-CN" sz="11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zh-CN" altLang="en-US" sz="1100" dirty="0">
                <a:solidFill>
                  <a:schemeClr val="tx1">
                    <a:lumMod val="95000"/>
                    <a:lumOff val="5000"/>
                  </a:schemeClr>
                </a:solidFill>
                <a:latin typeface="Meiryo UI" panose="020B0604030504040204" pitchFamily="50" charset="-128"/>
                <a:ea typeface="Meiryo UI" panose="020B0604030504040204" pitchFamily="50" charset="-128"/>
              </a:rPr>
              <a:t>　 参 加 料 金  </a:t>
            </a:r>
            <a:r>
              <a:rPr kumimoji="1" lang="en-US" altLang="zh-CN" sz="1100" dirty="0" smtClean="0">
                <a:solidFill>
                  <a:schemeClr val="tx1">
                    <a:lumMod val="95000"/>
                    <a:lumOff val="5000"/>
                  </a:schemeClr>
                </a:solidFill>
                <a:latin typeface="Meiryo UI" panose="020B0604030504040204" pitchFamily="50" charset="-128"/>
                <a:ea typeface="Meiryo UI" panose="020B0604030504040204" pitchFamily="50" charset="-128"/>
              </a:rPr>
              <a:t>】</a:t>
            </a:r>
            <a:endParaRPr kumimoji="1" lang="en-US" altLang="zh-CN" sz="1100" dirty="0">
              <a:solidFill>
                <a:schemeClr val="tx1">
                  <a:lumMod val="95000"/>
                  <a:lumOff val="5000"/>
                </a:schemeClr>
              </a:solidFill>
              <a:latin typeface="Meiryo UI" panose="020B0604030504040204" pitchFamily="50" charset="-128"/>
              <a:ea typeface="Meiryo UI" panose="020B0604030504040204" pitchFamily="50" charset="-128"/>
            </a:endParaRPr>
          </a:p>
          <a:p>
            <a:pPr>
              <a:lnSpc>
                <a:spcPct val="150000"/>
              </a:lnSpc>
            </a:pPr>
            <a:r>
              <a:rPr kumimoji="1" lang="ja-JP" altLang="en-US" sz="1100" dirty="0">
                <a:solidFill>
                  <a:schemeClr val="tx1">
                    <a:lumMod val="95000"/>
                    <a:lumOff val="5000"/>
                  </a:schemeClr>
                </a:solidFill>
                <a:latin typeface="Meiryo UI" panose="020B0604030504040204" pitchFamily="50" charset="-128"/>
                <a:ea typeface="Meiryo UI" panose="020B0604030504040204" pitchFamily="50" charset="-128"/>
              </a:rPr>
              <a:t>メガロスランニングサークル登録者 </a:t>
            </a:r>
            <a:r>
              <a:rPr kumimoji="1" lang="en-US" altLang="zh-CN" sz="1100" dirty="0">
                <a:solidFill>
                  <a:schemeClr val="tx1">
                    <a:lumMod val="95000"/>
                    <a:lumOff val="5000"/>
                  </a:schemeClr>
                </a:solidFill>
                <a:latin typeface="Meiryo UI" panose="020B0604030504040204" pitchFamily="50" charset="-128"/>
                <a:ea typeface="Meiryo UI" panose="020B0604030504040204" pitchFamily="50" charset="-128"/>
              </a:rPr>
              <a:t>1,650</a:t>
            </a:r>
            <a:r>
              <a:rPr kumimoji="1" lang="zh-CN" altLang="en-US" sz="1100" dirty="0">
                <a:solidFill>
                  <a:schemeClr val="tx1">
                    <a:lumMod val="95000"/>
                    <a:lumOff val="5000"/>
                  </a:schemeClr>
                </a:solidFill>
                <a:latin typeface="Meiryo UI" panose="020B0604030504040204" pitchFamily="50" charset="-128"/>
                <a:ea typeface="Meiryo UI" panose="020B0604030504040204" pitchFamily="50" charset="-128"/>
              </a:rPr>
              <a:t>円（税込）</a:t>
            </a:r>
            <a:endParaRPr kumimoji="1" lang="en-US" altLang="zh-CN" sz="1100" dirty="0">
              <a:solidFill>
                <a:schemeClr val="tx1">
                  <a:lumMod val="95000"/>
                  <a:lumOff val="5000"/>
                </a:schemeClr>
              </a:solidFill>
              <a:latin typeface="Meiryo UI" panose="020B0604030504040204" pitchFamily="50" charset="-128"/>
              <a:ea typeface="Meiryo UI" panose="020B0604030504040204" pitchFamily="50" charset="-128"/>
            </a:endParaRPr>
          </a:p>
          <a:p>
            <a:pPr>
              <a:lnSpc>
                <a:spcPct val="150000"/>
              </a:lnSpc>
            </a:pPr>
            <a:r>
              <a:rPr kumimoji="1" lang="ja-JP" altLang="en-US" sz="1100" dirty="0">
                <a:solidFill>
                  <a:schemeClr val="tx1">
                    <a:lumMod val="95000"/>
                    <a:lumOff val="5000"/>
                  </a:schemeClr>
                </a:solidFill>
                <a:latin typeface="Meiryo UI" panose="020B0604030504040204" pitchFamily="50" charset="-128"/>
                <a:ea typeface="Meiryo UI" panose="020B0604030504040204" pitchFamily="50" charset="-128"/>
              </a:rPr>
              <a:t>上記以外の方　　　　　　　　　  　</a:t>
            </a:r>
            <a:r>
              <a:rPr kumimoji="1" lang="en-US" altLang="ja-JP" sz="1100" smtClean="0">
                <a:solidFill>
                  <a:schemeClr val="tx1">
                    <a:lumMod val="95000"/>
                    <a:lumOff val="5000"/>
                  </a:schemeClr>
                </a:solidFill>
                <a:latin typeface="Meiryo UI" panose="020B0604030504040204" pitchFamily="50" charset="-128"/>
                <a:ea typeface="Meiryo UI" panose="020B0604030504040204" pitchFamily="50" charset="-128"/>
              </a:rPr>
              <a:t>2,200</a:t>
            </a:r>
            <a:r>
              <a:rPr kumimoji="1" lang="ja-JP" altLang="en-US" sz="1100" dirty="0">
                <a:solidFill>
                  <a:schemeClr val="tx1">
                    <a:lumMod val="95000"/>
                    <a:lumOff val="5000"/>
                  </a:schemeClr>
                </a:solidFill>
                <a:latin typeface="Meiryo UI" panose="020B0604030504040204" pitchFamily="50" charset="-128"/>
                <a:ea typeface="Meiryo UI" panose="020B0604030504040204" pitchFamily="50" charset="-128"/>
              </a:rPr>
              <a:t>円（税込</a:t>
            </a:r>
            <a:r>
              <a:rPr kumimoji="1"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rPr>
              <a:t>）</a:t>
            </a:r>
            <a:endParaRPr kumimoji="1" lang="zh-CN" altLang="en-US" sz="1100" dirty="0">
              <a:solidFill>
                <a:schemeClr val="tx1">
                  <a:lumMod val="95000"/>
                  <a:lumOff val="5000"/>
                </a:schemeClr>
              </a:solidFill>
              <a:latin typeface="Meiryo UI" panose="020B0604030504040204" pitchFamily="50" charset="-128"/>
              <a:ea typeface="Meiryo UI" panose="020B0604030504040204" pitchFamily="50" charset="-128"/>
            </a:endParaRPr>
          </a:p>
          <a:p>
            <a:pPr>
              <a:lnSpc>
                <a:spcPct val="150000"/>
              </a:lnSpc>
            </a:pPr>
            <a:r>
              <a:rPr kumimoji="1" lang="en-US" altLang="zh-CN" sz="11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zh-CN" altLang="en-US" sz="1100" dirty="0">
                <a:solidFill>
                  <a:schemeClr val="tx1">
                    <a:lumMod val="95000"/>
                    <a:lumOff val="5000"/>
                  </a:schemeClr>
                </a:solidFill>
                <a:latin typeface="Meiryo UI" panose="020B0604030504040204" pitchFamily="50" charset="-128"/>
                <a:ea typeface="Meiryo UI" panose="020B0604030504040204" pitchFamily="50" charset="-128"/>
              </a:rPr>
              <a:t>　 </a:t>
            </a:r>
            <a:r>
              <a:rPr kumimoji="1"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rPr>
              <a:t>コース 距 離</a:t>
            </a:r>
            <a:r>
              <a:rPr kumimoji="1" lang="zh-CN" altLang="en-US" sz="1100" dirty="0" smtClean="0">
                <a:solidFill>
                  <a:schemeClr val="tx1">
                    <a:lumMod val="95000"/>
                    <a:lumOff val="5000"/>
                  </a:schemeClr>
                </a:solidFill>
                <a:latin typeface="Meiryo UI" panose="020B0604030504040204" pitchFamily="50" charset="-128"/>
                <a:ea typeface="Meiryo UI" panose="020B0604030504040204" pitchFamily="50" charset="-128"/>
              </a:rPr>
              <a:t>  </a:t>
            </a:r>
            <a:r>
              <a:rPr kumimoji="1" lang="en-US" altLang="zh-CN" sz="1100" dirty="0" smtClean="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rPr>
              <a:t>約</a:t>
            </a:r>
            <a:r>
              <a:rPr kumimoji="1"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rPr>
              <a:t>5km</a:t>
            </a:r>
            <a:endParaRPr kumimoji="1" lang="zh-CN" altLang="en-US" sz="1100"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15" name="テキスト ボックス 55"/>
          <p:cNvSpPr txBox="1"/>
          <p:nvPr/>
        </p:nvSpPr>
        <p:spPr>
          <a:xfrm>
            <a:off x="205071" y="10712764"/>
            <a:ext cx="7576826" cy="1949757"/>
          </a:xfrm>
          <a:prstGeom prst="roundRect">
            <a:avLst>
              <a:gd name="adj" fmla="val 8898"/>
            </a:avLst>
          </a:prstGeom>
          <a:solidFill>
            <a:sysClr val="window" lastClr="FFFFFF"/>
          </a:solidFill>
          <a:ln>
            <a:noFill/>
          </a:ln>
          <a:effectLst/>
        </p:spPr>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lvl="0" defTabSz="914400">
              <a:lnSpc>
                <a:spcPct val="150000"/>
              </a:lnSpc>
            </a:pPr>
            <a:r>
              <a:rPr lang="ja-JP" altLang="en-US" sz="2000" b="1" kern="0" dirty="0" smtClean="0">
                <a:solidFill>
                  <a:sysClr val="windowText" lastClr="000000"/>
                </a:solidFill>
                <a:latin typeface="Meiryo UI" panose="020B0604030504040204" pitchFamily="50" charset="-128"/>
                <a:ea typeface="Meiryo UI" panose="020B0604030504040204" pitchFamily="50" charset="-128"/>
              </a:rPr>
              <a:t>西谷綾子</a:t>
            </a:r>
            <a:endParaRPr lang="en-US" altLang="ja-JP" sz="2000" b="1" kern="0" dirty="0" smtClean="0">
              <a:solidFill>
                <a:sysClr val="windowText" lastClr="000000"/>
              </a:solidFill>
              <a:latin typeface="Meiryo UI" panose="020B0604030504040204" pitchFamily="50" charset="-128"/>
              <a:ea typeface="Meiryo UI" panose="020B0604030504040204" pitchFamily="50" charset="-128"/>
            </a:endParaRPr>
          </a:p>
          <a:p>
            <a:pPr lvl="0" defTabSz="914400">
              <a:lnSpc>
                <a:spcPct val="150000"/>
              </a:lnSpc>
            </a:pPr>
            <a:r>
              <a:rPr lang="ja-JP" altLang="en-US" sz="1300" kern="0" dirty="0" smtClean="0">
                <a:solidFill>
                  <a:sysClr val="windowText" lastClr="000000"/>
                </a:solidFill>
                <a:latin typeface="Meiryo UI" panose="020B0604030504040204" pitchFamily="50" charset="-128"/>
                <a:ea typeface="Meiryo UI" panose="020B0604030504040204" pitchFamily="50" charset="-128"/>
              </a:rPr>
              <a:t>タレント・モデル</a:t>
            </a:r>
            <a:r>
              <a:rPr kumimoji="0" lang="ja-JP" altLang="en-US" sz="130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rPr>
              <a:t/>
            </a:r>
            <a:br>
              <a:rPr kumimoji="0" lang="ja-JP" altLang="en-US" sz="130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rPr>
            </a:br>
            <a:r>
              <a:rPr lang="en-US" altLang="ja-JP" sz="1300" kern="0" dirty="0" smtClean="0">
                <a:solidFill>
                  <a:sysClr val="windowText" lastClr="000000"/>
                </a:solidFill>
                <a:latin typeface="Meiryo UI" panose="020B0604030504040204" pitchFamily="50" charset="-128"/>
                <a:ea typeface="Meiryo UI" panose="020B0604030504040204" pitchFamily="50" charset="-128"/>
              </a:rPr>
              <a:t>20</a:t>
            </a:r>
            <a:r>
              <a:rPr lang="ja-JP" altLang="en-US" sz="1300" kern="0" dirty="0" smtClean="0">
                <a:solidFill>
                  <a:sysClr val="windowText" lastClr="000000"/>
                </a:solidFill>
                <a:latin typeface="Meiryo UI" panose="020B0604030504040204" pitchFamily="50" charset="-128"/>
                <a:ea typeface="Meiryo UI" panose="020B0604030504040204" pitchFamily="50" charset="-128"/>
              </a:rPr>
              <a:t>歳の時にモデルになるため鳥取から上京し健康のためランニングを始め、</a:t>
            </a:r>
            <a:r>
              <a:rPr lang="en-US" altLang="ja-JP" sz="1300" kern="0" dirty="0" smtClean="0">
                <a:solidFill>
                  <a:sysClr val="windowText" lastClr="000000"/>
                </a:solidFill>
                <a:latin typeface="Meiryo UI" panose="020B0604030504040204" pitchFamily="50" charset="-128"/>
                <a:ea typeface="Meiryo UI" panose="020B0604030504040204" pitchFamily="50" charset="-128"/>
              </a:rPr>
              <a:t>16</a:t>
            </a:r>
            <a:r>
              <a:rPr lang="ja-JP" altLang="en-US" sz="1300" kern="0" dirty="0" smtClean="0">
                <a:solidFill>
                  <a:sysClr val="windowText" lastClr="000000"/>
                </a:solidFill>
                <a:latin typeface="Meiryo UI" panose="020B0604030504040204" pitchFamily="50" charset="-128"/>
                <a:ea typeface="Meiryo UI" panose="020B0604030504040204" pitchFamily="50" charset="-128"/>
              </a:rPr>
              <a:t>年東京マラソンでマークした</a:t>
            </a:r>
            <a:endParaRPr lang="en-US" altLang="ja-JP" sz="1300" kern="0" dirty="0" smtClean="0">
              <a:solidFill>
                <a:sysClr val="windowText" lastClr="000000"/>
              </a:solidFill>
              <a:latin typeface="Meiryo UI" panose="020B0604030504040204" pitchFamily="50" charset="-128"/>
              <a:ea typeface="Meiryo UI" panose="020B0604030504040204" pitchFamily="50" charset="-128"/>
            </a:endParaRPr>
          </a:p>
          <a:p>
            <a:pPr lvl="0" defTabSz="914400">
              <a:lnSpc>
                <a:spcPct val="150000"/>
              </a:lnSpc>
            </a:pPr>
            <a:r>
              <a:rPr lang="en-US" altLang="ja-JP" sz="1300" kern="0" dirty="0" smtClean="0">
                <a:solidFill>
                  <a:sysClr val="windowText" lastClr="000000"/>
                </a:solidFill>
                <a:latin typeface="Meiryo UI" panose="020B0604030504040204" pitchFamily="50" charset="-128"/>
                <a:ea typeface="Meiryo UI" panose="020B0604030504040204" pitchFamily="50" charset="-128"/>
              </a:rPr>
              <a:t>3</a:t>
            </a:r>
            <a:r>
              <a:rPr lang="ja-JP" altLang="en-US" sz="1300" kern="0" dirty="0" smtClean="0">
                <a:solidFill>
                  <a:sysClr val="windowText" lastClr="000000"/>
                </a:solidFill>
                <a:latin typeface="Meiryo UI" panose="020B0604030504040204" pitchFamily="50" charset="-128"/>
                <a:ea typeface="Meiryo UI" panose="020B0604030504040204" pitchFamily="50" charset="-128"/>
              </a:rPr>
              <a:t>時間</a:t>
            </a:r>
            <a:r>
              <a:rPr lang="en-US" altLang="ja-JP" sz="1300" kern="0" dirty="0" smtClean="0">
                <a:solidFill>
                  <a:sysClr val="windowText" lastClr="000000"/>
                </a:solidFill>
                <a:latin typeface="Meiryo UI" panose="020B0604030504040204" pitchFamily="50" charset="-128"/>
                <a:ea typeface="Meiryo UI" panose="020B0604030504040204" pitchFamily="50" charset="-128"/>
              </a:rPr>
              <a:t>1</a:t>
            </a:r>
            <a:r>
              <a:rPr lang="ja-JP" altLang="en-US" sz="1300" kern="0" dirty="0" smtClean="0">
                <a:solidFill>
                  <a:sysClr val="windowText" lastClr="000000"/>
                </a:solidFill>
                <a:latin typeface="Meiryo UI" panose="020B0604030504040204" pitchFamily="50" charset="-128"/>
                <a:ea typeface="Meiryo UI" panose="020B0604030504040204" pitchFamily="50" charset="-128"/>
              </a:rPr>
              <a:t>分</a:t>
            </a:r>
            <a:r>
              <a:rPr lang="en-US" altLang="ja-JP" sz="1300" kern="0" dirty="0" smtClean="0">
                <a:solidFill>
                  <a:sysClr val="windowText" lastClr="000000"/>
                </a:solidFill>
                <a:latin typeface="Meiryo UI" panose="020B0604030504040204" pitchFamily="50" charset="-128"/>
                <a:ea typeface="Meiryo UI" panose="020B0604030504040204" pitchFamily="50" charset="-128"/>
              </a:rPr>
              <a:t>32</a:t>
            </a:r>
            <a:r>
              <a:rPr lang="ja-JP" altLang="en-US" sz="1300" kern="0" dirty="0" smtClean="0">
                <a:solidFill>
                  <a:sysClr val="windowText" lastClr="000000"/>
                </a:solidFill>
                <a:latin typeface="Meiryo UI" panose="020B0604030504040204" pitchFamily="50" charset="-128"/>
                <a:ea typeface="Meiryo UI" panose="020B0604030504040204" pitchFamily="50" charset="-128"/>
              </a:rPr>
              <a:t>秒が自己ベスト。</a:t>
            </a:r>
            <a:r>
              <a:rPr lang="en-US" altLang="ja-JP" sz="1300" kern="0" dirty="0" smtClean="0">
                <a:solidFill>
                  <a:sysClr val="windowText" lastClr="000000"/>
                </a:solidFill>
                <a:latin typeface="Meiryo UI" panose="020B0604030504040204" pitchFamily="50" charset="-128"/>
                <a:ea typeface="Meiryo UI" panose="020B0604030504040204" pitchFamily="50" charset="-128"/>
              </a:rPr>
              <a:t>20</a:t>
            </a:r>
            <a:r>
              <a:rPr lang="ja-JP" altLang="en-US" sz="1300" kern="0" dirty="0" smtClean="0">
                <a:solidFill>
                  <a:sysClr val="windowText" lastClr="000000"/>
                </a:solidFill>
                <a:latin typeface="Meiryo UI" panose="020B0604030504040204" pitchFamily="50" charset="-128"/>
                <a:ea typeface="Meiryo UI" panose="020B0604030504040204" pitchFamily="50" charset="-128"/>
              </a:rPr>
              <a:t>年</a:t>
            </a:r>
            <a:r>
              <a:rPr lang="en-US" altLang="ja-JP" sz="1300" kern="0" dirty="0" smtClean="0">
                <a:solidFill>
                  <a:sysClr val="windowText" lastClr="000000"/>
                </a:solidFill>
                <a:latin typeface="Meiryo UI" panose="020B0604030504040204" pitchFamily="50" charset="-128"/>
                <a:ea typeface="Meiryo UI" panose="020B0604030504040204" pitchFamily="50" charset="-128"/>
              </a:rPr>
              <a:t>12</a:t>
            </a:r>
            <a:r>
              <a:rPr lang="ja-JP" altLang="en-US" sz="1300" kern="0" dirty="0" smtClean="0">
                <a:solidFill>
                  <a:sysClr val="windowText" lastClr="000000"/>
                </a:solidFill>
                <a:latin typeface="Meiryo UI" panose="020B0604030504040204" pitchFamily="50" charset="-128"/>
                <a:ea typeface="Meiryo UI" panose="020B0604030504040204" pitchFamily="50" charset="-128"/>
              </a:rPr>
              <a:t>月に第一子となる男児を出産。産後</a:t>
            </a:r>
            <a:r>
              <a:rPr lang="en-US" altLang="ja-JP" sz="1300" kern="0" dirty="0" smtClean="0">
                <a:solidFill>
                  <a:sysClr val="windowText" lastClr="000000"/>
                </a:solidFill>
                <a:latin typeface="Meiryo UI" panose="020B0604030504040204" pitchFamily="50" charset="-128"/>
                <a:ea typeface="Meiryo UI" panose="020B0604030504040204" pitchFamily="50" charset="-128"/>
              </a:rPr>
              <a:t>1</a:t>
            </a:r>
            <a:r>
              <a:rPr lang="ja-JP" altLang="en-US" sz="1300" kern="0" dirty="0" smtClean="0">
                <a:solidFill>
                  <a:sysClr val="windowText" lastClr="000000"/>
                </a:solidFill>
                <a:latin typeface="Meiryo UI" panose="020B0604030504040204" pitchFamily="50" charset="-128"/>
                <a:ea typeface="Meiryo UI" panose="020B0604030504040204" pitchFamily="50" charset="-128"/>
              </a:rPr>
              <a:t>年</a:t>
            </a:r>
            <a:r>
              <a:rPr lang="en-US" altLang="ja-JP" sz="1300" kern="0" dirty="0" smtClean="0">
                <a:solidFill>
                  <a:sysClr val="windowText" lastClr="000000"/>
                </a:solidFill>
                <a:latin typeface="Meiryo UI" panose="020B0604030504040204" pitchFamily="50" charset="-128"/>
                <a:ea typeface="Meiryo UI" panose="020B0604030504040204" pitchFamily="50" charset="-128"/>
              </a:rPr>
              <a:t>3</a:t>
            </a:r>
            <a:r>
              <a:rPr lang="ja-JP" altLang="en-US" sz="1300" kern="0" dirty="0" smtClean="0">
                <a:solidFill>
                  <a:sysClr val="windowText" lastClr="000000"/>
                </a:solidFill>
                <a:latin typeface="Meiryo UI" panose="020B0604030504040204" pitchFamily="50" charset="-128"/>
                <a:ea typeface="Meiryo UI" panose="020B0604030504040204" pitchFamily="50" charset="-128"/>
              </a:rPr>
              <a:t>カ月で出場した</a:t>
            </a:r>
            <a:r>
              <a:rPr lang="en-US" altLang="ja-JP" sz="1300" kern="0" dirty="0" smtClean="0">
                <a:solidFill>
                  <a:sysClr val="windowText" lastClr="000000"/>
                </a:solidFill>
                <a:latin typeface="Meiryo UI" panose="020B0604030504040204" pitchFamily="50" charset="-128"/>
                <a:ea typeface="Meiryo UI" panose="020B0604030504040204" pitchFamily="50" charset="-128"/>
              </a:rPr>
              <a:t>22</a:t>
            </a:r>
            <a:r>
              <a:rPr lang="ja-JP" altLang="en-US" sz="1300" kern="0" dirty="0" smtClean="0">
                <a:solidFill>
                  <a:sysClr val="windowText" lastClr="000000"/>
                </a:solidFill>
                <a:latin typeface="Meiryo UI" panose="020B0604030504040204" pitchFamily="50" charset="-128"/>
                <a:ea typeface="Meiryo UI" panose="020B0604030504040204" pitchFamily="50" charset="-128"/>
              </a:rPr>
              <a:t>年</a:t>
            </a:r>
            <a:endParaRPr lang="en-US" altLang="ja-JP" sz="1300" kern="0" dirty="0" smtClean="0">
              <a:solidFill>
                <a:sysClr val="windowText" lastClr="000000"/>
              </a:solidFill>
              <a:latin typeface="Meiryo UI" panose="020B0604030504040204" pitchFamily="50" charset="-128"/>
              <a:ea typeface="Meiryo UI" panose="020B0604030504040204" pitchFamily="50" charset="-128"/>
            </a:endParaRPr>
          </a:p>
          <a:p>
            <a:pPr lvl="0" defTabSz="914400">
              <a:lnSpc>
                <a:spcPct val="150000"/>
              </a:lnSpc>
            </a:pPr>
            <a:r>
              <a:rPr lang="ja-JP" altLang="en-US" sz="1300" kern="0" dirty="0" smtClean="0">
                <a:solidFill>
                  <a:sysClr val="windowText" lastClr="000000"/>
                </a:solidFill>
                <a:latin typeface="Meiryo UI" panose="020B0604030504040204" pitchFamily="50" charset="-128"/>
                <a:ea typeface="Meiryo UI" panose="020B0604030504040204" pitchFamily="50" charset="-128"/>
              </a:rPr>
              <a:t>名古屋ウィメンズマラソンで</a:t>
            </a:r>
            <a:r>
              <a:rPr lang="en-US" altLang="ja-JP" sz="1300" kern="0" dirty="0" smtClean="0">
                <a:solidFill>
                  <a:sysClr val="windowText" lastClr="000000"/>
                </a:solidFill>
                <a:latin typeface="Meiryo UI" panose="020B0604030504040204" pitchFamily="50" charset="-128"/>
                <a:ea typeface="Meiryo UI" panose="020B0604030504040204" pitchFamily="50" charset="-128"/>
              </a:rPr>
              <a:t>3</a:t>
            </a:r>
            <a:r>
              <a:rPr lang="ja-JP" altLang="en-US" sz="1300" kern="0" dirty="0" smtClean="0">
                <a:solidFill>
                  <a:sysClr val="windowText" lastClr="000000"/>
                </a:solidFill>
                <a:latin typeface="Meiryo UI" panose="020B0604030504040204" pitchFamily="50" charset="-128"/>
                <a:ea typeface="Meiryo UI" panose="020B0604030504040204" pitchFamily="50" charset="-128"/>
              </a:rPr>
              <a:t>時間</a:t>
            </a:r>
            <a:r>
              <a:rPr lang="en-US" altLang="ja-JP" sz="1300" kern="0" dirty="0" smtClean="0">
                <a:solidFill>
                  <a:sysClr val="windowText" lastClr="000000"/>
                </a:solidFill>
                <a:latin typeface="Meiryo UI" panose="020B0604030504040204" pitchFamily="50" charset="-128"/>
                <a:ea typeface="Meiryo UI" panose="020B0604030504040204" pitchFamily="50" charset="-128"/>
              </a:rPr>
              <a:t>12</a:t>
            </a:r>
            <a:r>
              <a:rPr lang="ja-JP" altLang="en-US" sz="1300" kern="0" dirty="0" smtClean="0">
                <a:solidFill>
                  <a:sysClr val="windowText" lastClr="000000"/>
                </a:solidFill>
                <a:latin typeface="Meiryo UI" panose="020B0604030504040204" pitchFamily="50" charset="-128"/>
                <a:ea typeface="Meiryo UI" panose="020B0604030504040204" pitchFamily="50" charset="-128"/>
              </a:rPr>
              <a:t>分</a:t>
            </a:r>
            <a:r>
              <a:rPr lang="en-US" altLang="ja-JP" sz="1300" kern="0" dirty="0" smtClean="0">
                <a:solidFill>
                  <a:sysClr val="windowText" lastClr="000000"/>
                </a:solidFill>
                <a:latin typeface="Meiryo UI" panose="020B0604030504040204" pitchFamily="50" charset="-128"/>
                <a:ea typeface="Meiryo UI" panose="020B0604030504040204" pitchFamily="50" charset="-128"/>
              </a:rPr>
              <a:t>35</a:t>
            </a:r>
            <a:r>
              <a:rPr lang="ja-JP" altLang="en-US" sz="1300" kern="0" dirty="0" smtClean="0">
                <a:solidFill>
                  <a:sysClr val="windowText" lastClr="000000"/>
                </a:solidFill>
                <a:latin typeface="Meiryo UI" panose="020B0604030504040204" pitchFamily="50" charset="-128"/>
                <a:ea typeface="Meiryo UI" panose="020B0604030504040204" pitchFamily="50" charset="-128"/>
              </a:rPr>
              <a:t>秒。各地の大会でゲストランナーを務めるほか、ランニングイベントで</a:t>
            </a:r>
            <a:endParaRPr lang="en-US" altLang="ja-JP" sz="1300" kern="0" dirty="0" smtClean="0">
              <a:solidFill>
                <a:sysClr val="windowText" lastClr="000000"/>
              </a:solidFill>
              <a:latin typeface="Meiryo UI" panose="020B0604030504040204" pitchFamily="50" charset="-128"/>
              <a:ea typeface="Meiryo UI" panose="020B0604030504040204" pitchFamily="50" charset="-128"/>
            </a:endParaRPr>
          </a:p>
          <a:p>
            <a:pPr lvl="0" defTabSz="914400">
              <a:lnSpc>
                <a:spcPct val="150000"/>
              </a:lnSpc>
            </a:pPr>
            <a:r>
              <a:rPr lang="ja-JP" altLang="en-US" sz="1300" kern="0" dirty="0" smtClean="0">
                <a:solidFill>
                  <a:sysClr val="windowText" lastClr="000000"/>
                </a:solidFill>
                <a:latin typeface="Meiryo UI" panose="020B0604030504040204" pitchFamily="50" charset="-128"/>
                <a:ea typeface="Meiryo UI" panose="020B0604030504040204" pitchFamily="50" charset="-128"/>
              </a:rPr>
              <a:t>講師・コーチ、睡眠改善インストラクターとして活動</a:t>
            </a:r>
            <a:r>
              <a:rPr lang="en-US" altLang="ja-JP" sz="1300" kern="0" dirty="0" smtClean="0">
                <a:solidFill>
                  <a:sysClr val="windowText" lastClr="000000"/>
                </a:solidFill>
                <a:latin typeface="Meiryo UI" panose="020B0604030504040204" pitchFamily="50" charset="-128"/>
                <a:ea typeface="Meiryo UI" panose="020B0604030504040204" pitchFamily="50" charset="-128"/>
              </a:rPr>
              <a:t>.</a:t>
            </a:r>
          </a:p>
        </p:txBody>
      </p:sp>
      <p:sp>
        <p:nvSpPr>
          <p:cNvPr id="16" name="テキスト ボックス 55"/>
          <p:cNvSpPr txBox="1"/>
          <p:nvPr/>
        </p:nvSpPr>
        <p:spPr>
          <a:xfrm>
            <a:off x="2980166" y="7114702"/>
            <a:ext cx="7492980" cy="2088560"/>
          </a:xfrm>
          <a:prstGeom prst="roundRect">
            <a:avLst>
              <a:gd name="adj" fmla="val 8528"/>
            </a:avLst>
          </a:prstGeom>
          <a:solidFill>
            <a:sysClr val="window" lastClr="FFFFFF"/>
          </a:solidFill>
          <a:ln>
            <a:noFill/>
          </a:ln>
          <a:effectLst/>
        </p:spPr>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lvl="0" defTabSz="914400">
              <a:lnSpc>
                <a:spcPct val="150000"/>
              </a:lnSpc>
            </a:pPr>
            <a:r>
              <a:rPr lang="ja-JP" altLang="en-US" sz="2000" b="1" kern="0" dirty="0" smtClean="0">
                <a:solidFill>
                  <a:sysClr val="windowText" lastClr="000000"/>
                </a:solidFill>
                <a:latin typeface="Meiryo UI" panose="020B0604030504040204" pitchFamily="50" charset="-128"/>
                <a:ea typeface="Meiryo UI" panose="020B0604030504040204" pitchFamily="50" charset="-128"/>
              </a:rPr>
              <a:t>岡田拓</a:t>
            </a:r>
            <a:r>
              <a:rPr lang="ja-JP" altLang="en-US" sz="2000" b="1" kern="0" dirty="0">
                <a:solidFill>
                  <a:sysClr val="windowText" lastClr="000000"/>
                </a:solidFill>
                <a:latin typeface="Meiryo UI" panose="020B0604030504040204" pitchFamily="50" charset="-128"/>
                <a:ea typeface="Meiryo UI" panose="020B0604030504040204" pitchFamily="50" charset="-128"/>
              </a:rPr>
              <a:t>海</a:t>
            </a:r>
            <a:endParaRPr lang="en-US" altLang="ja-JP" sz="2000" b="1" kern="0" dirty="0" smtClean="0">
              <a:solidFill>
                <a:sysClr val="windowText" lastClr="000000"/>
              </a:solidFill>
              <a:latin typeface="Meiryo UI" panose="020B0604030504040204" pitchFamily="50" charset="-128"/>
              <a:ea typeface="Meiryo UI" panose="020B0604030504040204" pitchFamily="50" charset="-128"/>
            </a:endParaRPr>
          </a:p>
          <a:p>
            <a:pPr lvl="0" defTabSz="914400">
              <a:lnSpc>
                <a:spcPct val="150000"/>
              </a:lnSpc>
            </a:pPr>
            <a:r>
              <a:rPr lang="en-US" altLang="ja-JP" sz="1300" kern="0" dirty="0" smtClean="0">
                <a:solidFill>
                  <a:sysClr val="windowText" lastClr="000000"/>
                </a:solidFill>
                <a:latin typeface="Meiryo UI" panose="020B0604030504040204" pitchFamily="50" charset="-128"/>
                <a:ea typeface="Meiryo UI" panose="020B0604030504040204" pitchFamily="50" charset="-128"/>
              </a:rPr>
              <a:t>MC</a:t>
            </a:r>
            <a:r>
              <a:rPr lang="ja-JP" altLang="en-US" sz="1300" kern="0" dirty="0">
                <a:solidFill>
                  <a:sysClr val="windowText" lastClr="000000"/>
                </a:solidFill>
                <a:latin typeface="Meiryo UI" panose="020B0604030504040204" pitchFamily="50" charset="-128"/>
                <a:ea typeface="Meiryo UI" panose="020B0604030504040204" pitchFamily="50" charset="-128"/>
              </a:rPr>
              <a:t>・</a:t>
            </a:r>
            <a:r>
              <a:rPr lang="ja-JP" altLang="en-US" sz="1300" kern="0" dirty="0" smtClean="0">
                <a:solidFill>
                  <a:sysClr val="windowText" lastClr="000000"/>
                </a:solidFill>
                <a:latin typeface="Meiryo UI" panose="020B0604030504040204" pitchFamily="50" charset="-128"/>
                <a:ea typeface="Meiryo UI" panose="020B0604030504040204" pitchFamily="50" charset="-128"/>
              </a:rPr>
              <a:t>ラジオパーソナリティー</a:t>
            </a:r>
            <a:r>
              <a:rPr kumimoji="0" lang="ja-JP" altLang="en-US" sz="130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rPr>
              <a:t/>
            </a:r>
            <a:br>
              <a:rPr kumimoji="0" lang="ja-JP" altLang="en-US" sz="130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rPr>
            </a:br>
            <a:r>
              <a:rPr lang="ja-JP" altLang="en-US" sz="1300" kern="0" dirty="0">
                <a:solidFill>
                  <a:sysClr val="windowText" lastClr="000000"/>
                </a:solidFill>
                <a:latin typeface="Meiryo UI" panose="020B0604030504040204" pitchFamily="50" charset="-128"/>
                <a:ea typeface="Meiryo UI" panose="020B0604030504040204" pitchFamily="50" charset="-128"/>
              </a:rPr>
              <a:t>ランニング、ロードバイクの雑誌を発行する出版社で</a:t>
            </a:r>
            <a:r>
              <a:rPr lang="en-US" altLang="ja-JP" sz="1300" kern="0" dirty="0">
                <a:solidFill>
                  <a:sysClr val="windowText" lastClr="000000"/>
                </a:solidFill>
                <a:latin typeface="Meiryo UI" panose="020B0604030504040204" pitchFamily="50" charset="-128"/>
                <a:ea typeface="Meiryo UI" panose="020B0604030504040204" pitchFamily="50" charset="-128"/>
              </a:rPr>
              <a:t>70</a:t>
            </a:r>
            <a:r>
              <a:rPr lang="ja-JP" altLang="en-US" sz="1300" kern="0" dirty="0">
                <a:solidFill>
                  <a:sysClr val="windowText" lastClr="000000"/>
                </a:solidFill>
                <a:latin typeface="Meiryo UI" panose="020B0604030504040204" pitchFamily="50" charset="-128"/>
                <a:ea typeface="Meiryo UI" panose="020B0604030504040204" pitchFamily="50" charset="-128"/>
              </a:rPr>
              <a:t>社以上の企業のマーケティングを担当</a:t>
            </a:r>
            <a:r>
              <a:rPr lang="ja-JP" altLang="en-US" sz="1300" kern="0" dirty="0" smtClean="0">
                <a:solidFill>
                  <a:sysClr val="windowText" lastClr="000000"/>
                </a:solidFill>
                <a:latin typeface="Meiryo UI" panose="020B0604030504040204" pitchFamily="50" charset="-128"/>
                <a:ea typeface="Meiryo UI" panose="020B0604030504040204" pitchFamily="50" charset="-128"/>
              </a:rPr>
              <a:t>。</a:t>
            </a:r>
            <a:endParaRPr lang="en-US" altLang="ja-JP" sz="1300" kern="0" dirty="0" smtClean="0">
              <a:solidFill>
                <a:sysClr val="windowText" lastClr="000000"/>
              </a:solidFill>
              <a:latin typeface="Meiryo UI" panose="020B0604030504040204" pitchFamily="50" charset="-128"/>
              <a:ea typeface="Meiryo UI" panose="020B0604030504040204" pitchFamily="50" charset="-128"/>
            </a:endParaRPr>
          </a:p>
          <a:p>
            <a:pPr lvl="0" defTabSz="914400">
              <a:lnSpc>
                <a:spcPct val="150000"/>
              </a:lnSpc>
            </a:pPr>
            <a:r>
              <a:rPr lang="en-US" altLang="ja-JP" sz="1300" kern="0" dirty="0" err="1" smtClean="0">
                <a:solidFill>
                  <a:sysClr val="windowText" lastClr="000000"/>
                </a:solidFill>
                <a:latin typeface="Meiryo UI" panose="020B0604030504040204" pitchFamily="50" charset="-128"/>
                <a:ea typeface="Meiryo UI" panose="020B0604030504040204" pitchFamily="50" charset="-128"/>
              </a:rPr>
              <a:t>DeNA</a:t>
            </a:r>
            <a:r>
              <a:rPr lang="ja-JP" altLang="en-US" sz="1300" kern="0" dirty="0" smtClean="0">
                <a:solidFill>
                  <a:sysClr val="windowText" lastClr="000000"/>
                </a:solidFill>
                <a:latin typeface="Meiryo UI" panose="020B0604030504040204" pitchFamily="50" charset="-128"/>
                <a:ea typeface="Meiryo UI" panose="020B0604030504040204" pitchFamily="50" charset="-128"/>
              </a:rPr>
              <a:t>に転職し、スマホゲームの</a:t>
            </a:r>
            <a:r>
              <a:rPr lang="en-US" altLang="ja-JP" sz="1300" kern="0" dirty="0" smtClean="0">
                <a:solidFill>
                  <a:sysClr val="windowText" lastClr="000000"/>
                </a:solidFill>
                <a:latin typeface="Meiryo UI" panose="020B0604030504040204" pitchFamily="50" charset="-128"/>
                <a:ea typeface="Meiryo UI" panose="020B0604030504040204" pitchFamily="50" charset="-128"/>
              </a:rPr>
              <a:t>CM</a:t>
            </a:r>
            <a:r>
              <a:rPr lang="ja-JP" altLang="en-US" sz="1300" kern="0" dirty="0" smtClean="0">
                <a:solidFill>
                  <a:sysClr val="windowText" lastClr="000000"/>
                </a:solidFill>
                <a:latin typeface="Meiryo UI" panose="020B0604030504040204" pitchFamily="50" charset="-128"/>
                <a:ea typeface="Meiryo UI" panose="020B0604030504040204" pitchFamily="50" charset="-128"/>
              </a:rPr>
              <a:t>を制作。</a:t>
            </a:r>
            <a:r>
              <a:rPr lang="en-US" altLang="ja-JP" sz="1300" kern="0" dirty="0" smtClean="0">
                <a:solidFill>
                  <a:sysClr val="windowText" lastClr="000000"/>
                </a:solidFill>
                <a:latin typeface="Meiryo UI" panose="020B0604030504040204" pitchFamily="50" charset="-128"/>
                <a:ea typeface="Meiryo UI" panose="020B0604030504040204" pitchFamily="50" charset="-128"/>
              </a:rPr>
              <a:t>8</a:t>
            </a:r>
            <a:r>
              <a:rPr lang="ja-JP" altLang="en-US" sz="1300" kern="0" dirty="0">
                <a:solidFill>
                  <a:sysClr val="windowText" lastClr="000000"/>
                </a:solidFill>
                <a:latin typeface="Meiryo UI" panose="020B0604030504040204" pitchFamily="50" charset="-128"/>
                <a:ea typeface="Meiryo UI" panose="020B0604030504040204" pitchFamily="50" charset="-128"/>
              </a:rPr>
              <a:t>年半企業に勤めた後、</a:t>
            </a:r>
            <a:r>
              <a:rPr lang="en-US" altLang="ja-JP" sz="1300" kern="0" dirty="0">
                <a:solidFill>
                  <a:sysClr val="windowText" lastClr="000000"/>
                </a:solidFill>
                <a:latin typeface="Meiryo UI" panose="020B0604030504040204" pitchFamily="50" charset="-128"/>
                <a:ea typeface="Meiryo UI" panose="020B0604030504040204" pitchFamily="50" charset="-128"/>
              </a:rPr>
              <a:t>2017</a:t>
            </a:r>
            <a:r>
              <a:rPr lang="ja-JP" altLang="en-US" sz="1300" kern="0" dirty="0">
                <a:solidFill>
                  <a:sysClr val="windowText" lastClr="000000"/>
                </a:solidFill>
                <a:latin typeface="Meiryo UI" panose="020B0604030504040204" pitchFamily="50" charset="-128"/>
                <a:ea typeface="Meiryo UI" panose="020B0604030504040204" pitchFamily="50" charset="-128"/>
              </a:rPr>
              <a:t>年</a:t>
            </a:r>
            <a:r>
              <a:rPr lang="en-US" altLang="ja-JP" sz="1300" kern="0" dirty="0">
                <a:solidFill>
                  <a:sysClr val="windowText" lastClr="000000"/>
                </a:solidFill>
                <a:latin typeface="Meiryo UI" panose="020B0604030504040204" pitchFamily="50" charset="-128"/>
                <a:ea typeface="Meiryo UI" panose="020B0604030504040204" pitchFamily="50" charset="-128"/>
              </a:rPr>
              <a:t>10</a:t>
            </a:r>
            <a:r>
              <a:rPr lang="ja-JP" altLang="en-US" sz="1300" kern="0" dirty="0">
                <a:solidFill>
                  <a:sysClr val="windowText" lastClr="000000"/>
                </a:solidFill>
                <a:latin typeface="Meiryo UI" panose="020B0604030504040204" pitchFamily="50" charset="-128"/>
                <a:ea typeface="Meiryo UI" panose="020B0604030504040204" pitchFamily="50" charset="-128"/>
              </a:rPr>
              <a:t>月独立。</a:t>
            </a:r>
          </a:p>
          <a:p>
            <a:pPr lvl="0" defTabSz="914400">
              <a:lnSpc>
                <a:spcPct val="150000"/>
              </a:lnSpc>
            </a:pPr>
            <a:r>
              <a:rPr lang="ja-JP" altLang="en-US" sz="1300" kern="0" dirty="0">
                <a:solidFill>
                  <a:sysClr val="windowText" lastClr="000000"/>
                </a:solidFill>
                <a:latin typeface="Meiryo UI" panose="020B0604030504040204" pitchFamily="50" charset="-128"/>
                <a:ea typeface="Meiryo UI" panose="020B0604030504040204" pitchFamily="50" charset="-128"/>
              </a:rPr>
              <a:t>現在は、フリーランスの</a:t>
            </a:r>
            <a:r>
              <a:rPr lang="en-US" altLang="ja-JP" sz="1300" kern="0" dirty="0">
                <a:solidFill>
                  <a:sysClr val="windowText" lastClr="000000"/>
                </a:solidFill>
                <a:latin typeface="Meiryo UI" panose="020B0604030504040204" pitchFamily="50" charset="-128"/>
                <a:ea typeface="Meiryo UI" panose="020B0604030504040204" pitchFamily="50" charset="-128"/>
              </a:rPr>
              <a:t>MC</a:t>
            </a:r>
            <a:r>
              <a:rPr lang="ja-JP" altLang="en-US" sz="1300" kern="0" dirty="0" err="1">
                <a:solidFill>
                  <a:sysClr val="windowText" lastClr="000000"/>
                </a:solidFill>
                <a:latin typeface="Meiryo UI" panose="020B0604030504040204" pitchFamily="50" charset="-128"/>
                <a:ea typeface="Meiryo UI" panose="020B0604030504040204" pitchFamily="50" charset="-128"/>
              </a:rPr>
              <a:t>、</a:t>
            </a:r>
            <a:r>
              <a:rPr lang="ja-JP" altLang="en-US" sz="1300" kern="0" dirty="0">
                <a:solidFill>
                  <a:sysClr val="windowText" lastClr="000000"/>
                </a:solidFill>
                <a:latin typeface="Meiryo UI" panose="020B0604030504040204" pitchFamily="50" charset="-128"/>
                <a:ea typeface="Meiryo UI" panose="020B0604030504040204" pitchFamily="50" charset="-128"/>
              </a:rPr>
              <a:t>ラジオパーソナリティーとしてスポーツの分野（特にランニング、ロードバイクと</a:t>
            </a:r>
            <a:r>
              <a:rPr lang="ja-JP" altLang="en-US" sz="1300" kern="0" dirty="0" smtClean="0">
                <a:solidFill>
                  <a:sysClr val="windowText" lastClr="000000"/>
                </a:solidFill>
                <a:latin typeface="Meiryo UI" panose="020B0604030504040204" pitchFamily="50" charset="-128"/>
                <a:ea typeface="Meiryo UI" panose="020B0604030504040204" pitchFamily="50" charset="-128"/>
              </a:rPr>
              <a:t>いった</a:t>
            </a:r>
            <a:endParaRPr lang="en-US" altLang="ja-JP" sz="1300" kern="0" dirty="0" smtClean="0">
              <a:solidFill>
                <a:sysClr val="windowText" lastClr="000000"/>
              </a:solidFill>
              <a:latin typeface="Meiryo UI" panose="020B0604030504040204" pitchFamily="50" charset="-128"/>
              <a:ea typeface="Meiryo UI" panose="020B0604030504040204" pitchFamily="50" charset="-128"/>
            </a:endParaRPr>
          </a:p>
          <a:p>
            <a:pPr lvl="0" defTabSz="914400">
              <a:lnSpc>
                <a:spcPct val="150000"/>
              </a:lnSpc>
            </a:pPr>
            <a:r>
              <a:rPr lang="ja-JP" altLang="en-US" sz="1300" kern="0" dirty="0" smtClean="0">
                <a:solidFill>
                  <a:sysClr val="windowText" lastClr="000000"/>
                </a:solidFill>
                <a:latin typeface="Meiryo UI" panose="020B0604030504040204" pitchFamily="50" charset="-128"/>
                <a:ea typeface="Meiryo UI" panose="020B0604030504040204" pitchFamily="50" charset="-128"/>
              </a:rPr>
              <a:t>市民</a:t>
            </a:r>
            <a:r>
              <a:rPr lang="ja-JP" altLang="en-US" sz="1300" kern="0" dirty="0">
                <a:solidFill>
                  <a:sysClr val="windowText" lastClr="000000"/>
                </a:solidFill>
                <a:latin typeface="Meiryo UI" panose="020B0604030504040204" pitchFamily="50" charset="-128"/>
                <a:ea typeface="Meiryo UI" panose="020B0604030504040204" pitchFamily="50" charset="-128"/>
              </a:rPr>
              <a:t>スポーツ）</a:t>
            </a:r>
            <a:r>
              <a:rPr lang="ja-JP" altLang="en-US" sz="1300" kern="0" dirty="0" smtClean="0">
                <a:solidFill>
                  <a:sysClr val="windowText" lastClr="000000"/>
                </a:solidFill>
                <a:latin typeface="Meiryo UI" panose="020B0604030504040204" pitchFamily="50" charset="-128"/>
                <a:ea typeface="Meiryo UI" panose="020B0604030504040204" pitchFamily="50" charset="-128"/>
              </a:rPr>
              <a:t>やエンタメ系イベント、オンライン</a:t>
            </a:r>
            <a:r>
              <a:rPr lang="ja-JP" altLang="en-US" sz="1300" kern="0" dirty="0">
                <a:solidFill>
                  <a:sysClr val="windowText" lastClr="000000"/>
                </a:solidFill>
                <a:latin typeface="Meiryo UI" panose="020B0604030504040204" pitchFamily="50" charset="-128"/>
                <a:ea typeface="Meiryo UI" panose="020B0604030504040204" pitchFamily="50" charset="-128"/>
              </a:rPr>
              <a:t>や</a:t>
            </a:r>
            <a:r>
              <a:rPr lang="en-US" altLang="ja-JP" sz="1300" kern="0" dirty="0" err="1">
                <a:solidFill>
                  <a:sysClr val="windowText" lastClr="000000"/>
                </a:solidFill>
                <a:latin typeface="Meiryo UI" panose="020B0604030504040204" pitchFamily="50" charset="-128"/>
                <a:ea typeface="Meiryo UI" panose="020B0604030504040204" pitchFamily="50" charset="-128"/>
              </a:rPr>
              <a:t>Youtube</a:t>
            </a:r>
            <a:r>
              <a:rPr lang="ja-JP" altLang="en-US" sz="1300" kern="0" dirty="0">
                <a:solidFill>
                  <a:sysClr val="windowText" lastClr="000000"/>
                </a:solidFill>
                <a:latin typeface="Meiryo UI" panose="020B0604030504040204" pitchFamily="50" charset="-128"/>
                <a:ea typeface="Meiryo UI" panose="020B0604030504040204" pitchFamily="50" charset="-128"/>
              </a:rPr>
              <a:t>などの動画出演を行う</a:t>
            </a:r>
            <a:r>
              <a:rPr lang="ja-JP" altLang="en-US" sz="1300" kern="0" dirty="0" smtClean="0">
                <a:solidFill>
                  <a:sysClr val="windowText" lastClr="000000"/>
                </a:solidFill>
                <a:latin typeface="Meiryo UI" panose="020B0604030504040204" pitchFamily="50" charset="-128"/>
                <a:ea typeface="Meiryo UI" panose="020B0604030504040204" pitchFamily="50" charset="-128"/>
              </a:rPr>
              <a:t>。</a:t>
            </a:r>
            <a:endParaRPr lang="en-US" altLang="ja-JP" sz="1300" kern="0" dirty="0" smtClean="0">
              <a:solidFill>
                <a:sysClr val="windowText" lastClr="000000"/>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66970" y="5159215"/>
            <a:ext cx="3681129" cy="1905908"/>
          </a:xfrm>
          <a:prstGeom prst="roundRect">
            <a:avLst>
              <a:gd name="adj" fmla="val 4679"/>
            </a:avLst>
          </a:prstGeom>
          <a:solidFill>
            <a:schemeClr val="bg1">
              <a:lumMod val="95000"/>
              <a:alpha val="89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50000"/>
              </a:lnSpc>
            </a:pPr>
            <a:r>
              <a:rPr lang="en-US" altLang="zh-TW" sz="1100" dirty="0">
                <a:solidFill>
                  <a:schemeClr val="tx1">
                    <a:lumMod val="95000"/>
                    <a:lumOff val="5000"/>
                  </a:schemeClr>
                </a:solidFill>
                <a:latin typeface="Meiryo UI" panose="020B0604030504040204" pitchFamily="50" charset="-128"/>
                <a:ea typeface="Meiryo UI" panose="020B0604030504040204" pitchFamily="50" charset="-128"/>
              </a:rPr>
              <a:t>【</a:t>
            </a:r>
            <a:r>
              <a:rPr lang="zh-TW" altLang="en-US" sz="1100" dirty="0">
                <a:solidFill>
                  <a:schemeClr val="tx1">
                    <a:lumMod val="95000"/>
                    <a:lumOff val="5000"/>
                  </a:schemeClr>
                </a:solidFill>
                <a:latin typeface="Meiryo UI" panose="020B0604030504040204" pitchFamily="50" charset="-128"/>
                <a:ea typeface="Meiryo UI" panose="020B0604030504040204" pitchFamily="50" charset="-128"/>
              </a:rPr>
              <a:t>　 日 　　　　程　</a:t>
            </a:r>
            <a:r>
              <a:rPr lang="en-US" altLang="zh-TW" sz="1100" dirty="0" smtClean="0">
                <a:solidFill>
                  <a:schemeClr val="tx1">
                    <a:lumMod val="95000"/>
                    <a:lumOff val="5000"/>
                  </a:schemeClr>
                </a:solidFill>
                <a:latin typeface="Meiryo UI" panose="020B0604030504040204" pitchFamily="50" charset="-128"/>
                <a:ea typeface="Meiryo UI" panose="020B0604030504040204" pitchFamily="50" charset="-128"/>
              </a:rPr>
              <a:t>】2025</a:t>
            </a:r>
            <a:r>
              <a:rPr lang="zh-TW" altLang="en-US" sz="1100" dirty="0" smtClean="0">
                <a:solidFill>
                  <a:schemeClr val="tx1">
                    <a:lumMod val="95000"/>
                    <a:lumOff val="5000"/>
                  </a:schemeClr>
                </a:solidFill>
                <a:latin typeface="Meiryo UI" panose="020B0604030504040204" pitchFamily="50" charset="-128"/>
                <a:ea typeface="Meiryo UI" panose="020B0604030504040204" pitchFamily="50" charset="-128"/>
              </a:rPr>
              <a:t>年</a:t>
            </a:r>
            <a:r>
              <a:rPr lang="en-US" altLang="zh-TW" sz="1100" dirty="0" smtClean="0">
                <a:solidFill>
                  <a:schemeClr val="tx1">
                    <a:lumMod val="95000"/>
                    <a:lumOff val="5000"/>
                  </a:schemeClr>
                </a:solidFill>
                <a:latin typeface="Meiryo UI" panose="020B0604030504040204" pitchFamily="50" charset="-128"/>
                <a:ea typeface="Meiryo UI" panose="020B0604030504040204" pitchFamily="50" charset="-128"/>
              </a:rPr>
              <a:t>2</a:t>
            </a:r>
            <a:r>
              <a:rPr lang="zh-TW" altLang="en-US" sz="1100" dirty="0" smtClean="0">
                <a:solidFill>
                  <a:schemeClr val="tx1">
                    <a:lumMod val="95000"/>
                    <a:lumOff val="5000"/>
                  </a:schemeClr>
                </a:solidFill>
                <a:latin typeface="Meiryo UI" panose="020B0604030504040204" pitchFamily="50" charset="-128"/>
                <a:ea typeface="Meiryo UI" panose="020B0604030504040204" pitchFamily="50" charset="-128"/>
              </a:rPr>
              <a:t>月</a:t>
            </a:r>
            <a:r>
              <a:rPr lang="en-US" altLang="zh-TW" sz="1100" dirty="0" smtClean="0">
                <a:solidFill>
                  <a:schemeClr val="tx1">
                    <a:lumMod val="95000"/>
                    <a:lumOff val="5000"/>
                  </a:schemeClr>
                </a:solidFill>
                <a:latin typeface="Meiryo UI" panose="020B0604030504040204" pitchFamily="50" charset="-128"/>
                <a:ea typeface="Meiryo UI" panose="020B0604030504040204" pitchFamily="50" charset="-128"/>
              </a:rPr>
              <a:t>19</a:t>
            </a:r>
            <a:r>
              <a:rPr lang="zh-TW" altLang="en-US" sz="1100" dirty="0" smtClean="0">
                <a:solidFill>
                  <a:schemeClr val="tx1">
                    <a:lumMod val="95000"/>
                    <a:lumOff val="5000"/>
                  </a:schemeClr>
                </a:solidFill>
                <a:latin typeface="Meiryo UI" panose="020B0604030504040204" pitchFamily="50" charset="-128"/>
                <a:ea typeface="Meiryo UI" panose="020B0604030504040204" pitchFamily="50" charset="-128"/>
              </a:rPr>
              <a:t>日</a:t>
            </a:r>
            <a:r>
              <a:rPr lang="en-US" altLang="zh-TW" sz="1100" dirty="0" smtClean="0">
                <a:solidFill>
                  <a:schemeClr val="tx1">
                    <a:lumMod val="95000"/>
                    <a:lumOff val="5000"/>
                  </a:schemeClr>
                </a:solidFill>
                <a:latin typeface="Meiryo UI" panose="020B0604030504040204" pitchFamily="50" charset="-128"/>
                <a:ea typeface="Meiryo UI" panose="020B0604030504040204" pitchFamily="50" charset="-128"/>
              </a:rPr>
              <a:t>(</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rPr>
              <a:t>水</a:t>
            </a:r>
            <a:r>
              <a:rPr lang="en-US" altLang="zh-TW" sz="1100" dirty="0" smtClean="0">
                <a:solidFill>
                  <a:schemeClr val="tx1">
                    <a:lumMod val="95000"/>
                    <a:lumOff val="5000"/>
                  </a:schemeClr>
                </a:solidFill>
                <a:latin typeface="Meiryo UI" panose="020B0604030504040204" pitchFamily="50" charset="-128"/>
                <a:ea typeface="Meiryo UI" panose="020B0604030504040204" pitchFamily="50" charset="-128"/>
              </a:rPr>
              <a:t>)19</a:t>
            </a:r>
            <a:r>
              <a:rPr lang="zh-TW" altLang="en-US" sz="1100" dirty="0" smtClean="0">
                <a:solidFill>
                  <a:schemeClr val="tx1">
                    <a:lumMod val="95000"/>
                    <a:lumOff val="5000"/>
                  </a:schemeClr>
                </a:solidFill>
                <a:latin typeface="Meiryo UI" panose="020B0604030504040204" pitchFamily="50" charset="-128"/>
                <a:ea typeface="Meiryo UI" panose="020B0604030504040204" pitchFamily="50" charset="-128"/>
              </a:rPr>
              <a:t>時～</a:t>
            </a:r>
            <a:r>
              <a:rPr lang="en-US" altLang="zh-TW" sz="1100" dirty="0" smtClean="0">
                <a:solidFill>
                  <a:schemeClr val="tx1">
                    <a:lumMod val="95000"/>
                    <a:lumOff val="5000"/>
                  </a:schemeClr>
                </a:solidFill>
                <a:latin typeface="Meiryo UI" panose="020B0604030504040204" pitchFamily="50" charset="-128"/>
                <a:ea typeface="Meiryo UI" panose="020B0604030504040204" pitchFamily="50" charset="-128"/>
              </a:rPr>
              <a:t>21</a:t>
            </a:r>
            <a:r>
              <a:rPr lang="zh-TW" altLang="en-US" sz="1100" dirty="0" smtClean="0">
                <a:solidFill>
                  <a:schemeClr val="tx1">
                    <a:lumMod val="95000"/>
                    <a:lumOff val="5000"/>
                  </a:schemeClr>
                </a:solidFill>
                <a:latin typeface="Meiryo UI" panose="020B0604030504040204" pitchFamily="50" charset="-128"/>
                <a:ea typeface="Meiryo UI" panose="020B0604030504040204" pitchFamily="50" charset="-128"/>
              </a:rPr>
              <a:t>時</a:t>
            </a:r>
            <a:r>
              <a:rPr lang="zh-TW" altLang="en-US" sz="11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zh-TW" sz="1100" dirty="0">
              <a:solidFill>
                <a:schemeClr val="tx1">
                  <a:lumMod val="95000"/>
                  <a:lumOff val="5000"/>
                </a:schemeClr>
              </a:solidFill>
              <a:latin typeface="Meiryo UI" panose="020B0604030504040204" pitchFamily="50" charset="-128"/>
              <a:ea typeface="Meiryo UI" panose="020B0604030504040204" pitchFamily="50" charset="-128"/>
            </a:endParaRPr>
          </a:p>
          <a:p>
            <a:pPr>
              <a:lnSpc>
                <a:spcPct val="150000"/>
              </a:lnSpc>
            </a:pPr>
            <a:r>
              <a:rPr kumimoji="1"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rPr>
              <a:t>　 受 付 期 間  </a:t>
            </a:r>
            <a:r>
              <a:rPr kumimoji="1"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rPr>
              <a:t>】1</a:t>
            </a:r>
            <a:r>
              <a:rPr kumimoji="1"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rPr>
              <a:t>月</a:t>
            </a:r>
            <a:r>
              <a:rPr kumimoji="1"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rPr>
              <a:t>9</a:t>
            </a:r>
            <a:r>
              <a:rPr kumimoji="1"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rPr>
              <a:t>日（木）～</a:t>
            </a:r>
            <a:r>
              <a:rPr kumimoji="1"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rPr>
              <a:t>2</a:t>
            </a:r>
            <a:r>
              <a:rPr kumimoji="1"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rPr>
              <a:t>月</a:t>
            </a:r>
            <a:r>
              <a:rPr kumimoji="1"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rPr>
              <a:t>18</a:t>
            </a:r>
            <a:r>
              <a:rPr kumimoji="1"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rPr>
              <a:t>日（火）</a:t>
            </a:r>
            <a:r>
              <a:rPr kumimoji="1"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rPr>
              <a:t>18</a:t>
            </a:r>
            <a:r>
              <a:rPr kumimoji="1"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rPr>
              <a:t>時</a:t>
            </a:r>
            <a:endParaRPr kumimoji="1" lang="en-US" altLang="zh-TW" sz="1100" dirty="0">
              <a:solidFill>
                <a:schemeClr val="tx1">
                  <a:lumMod val="95000"/>
                  <a:lumOff val="5000"/>
                </a:schemeClr>
              </a:solidFill>
              <a:latin typeface="Meiryo UI" panose="020B0604030504040204" pitchFamily="50" charset="-128"/>
              <a:ea typeface="Meiryo UI" panose="020B0604030504040204" pitchFamily="50" charset="-128"/>
            </a:endParaRPr>
          </a:p>
          <a:p>
            <a:pPr>
              <a:lnSpc>
                <a:spcPct val="150000"/>
              </a:lnSpc>
            </a:pPr>
            <a:r>
              <a:rPr kumimoji="1" lang="en-US" altLang="zh-TW" sz="1100" dirty="0" smtClean="0">
                <a:solidFill>
                  <a:schemeClr val="tx1">
                    <a:lumMod val="95000"/>
                    <a:lumOff val="5000"/>
                  </a:schemeClr>
                </a:solidFill>
                <a:latin typeface="Meiryo UI" panose="020B0604030504040204" pitchFamily="50" charset="-128"/>
                <a:ea typeface="Meiryo UI" panose="020B0604030504040204" pitchFamily="50" charset="-128"/>
              </a:rPr>
              <a:t>【</a:t>
            </a:r>
            <a:r>
              <a:rPr kumimoji="1" lang="zh-TW" altLang="en-US" sz="1100" dirty="0">
                <a:solidFill>
                  <a:schemeClr val="tx1">
                    <a:lumMod val="95000"/>
                    <a:lumOff val="5000"/>
                  </a:schemeClr>
                </a:solidFill>
                <a:latin typeface="Meiryo UI" panose="020B0604030504040204" pitchFamily="50" charset="-128"/>
                <a:ea typeface="Meiryo UI" panose="020B0604030504040204" pitchFamily="50" charset="-128"/>
              </a:rPr>
              <a:t>　 場 　　　　所　</a:t>
            </a:r>
            <a:r>
              <a:rPr kumimoji="1" lang="en-US" altLang="zh-TW" sz="1100" dirty="0" smtClean="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rPr>
              <a:t>みなとみらい</a:t>
            </a:r>
            <a:r>
              <a:rPr kumimoji="1" lang="zh-TW" altLang="en-US" sz="1100" dirty="0" smtClean="0">
                <a:solidFill>
                  <a:schemeClr val="tx1">
                    <a:lumMod val="95000"/>
                    <a:lumOff val="5000"/>
                  </a:schemeClr>
                </a:solidFill>
                <a:latin typeface="Meiryo UI" panose="020B0604030504040204" pitchFamily="50" charset="-128"/>
                <a:ea typeface="Meiryo UI" panose="020B0604030504040204" pitchFamily="50" charset="-128"/>
              </a:rPr>
              <a:t>周辺</a:t>
            </a:r>
            <a:endParaRPr kumimoji="1" lang="en-US" altLang="zh-TW" sz="1100" dirty="0" smtClean="0">
              <a:solidFill>
                <a:schemeClr val="tx1">
                  <a:lumMod val="95000"/>
                  <a:lumOff val="5000"/>
                </a:schemeClr>
              </a:solidFill>
              <a:latin typeface="Meiryo UI" panose="020B0604030504040204" pitchFamily="50" charset="-128"/>
              <a:ea typeface="Meiryo UI" panose="020B0604030504040204" pitchFamily="50" charset="-128"/>
            </a:endParaRPr>
          </a:p>
          <a:p>
            <a:pPr>
              <a:lnSpc>
                <a:spcPct val="150000"/>
              </a:lnSpc>
            </a:pPr>
            <a:r>
              <a:rPr kumimoji="1" lang="en-US" altLang="zh-CN" sz="11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zh-CN" altLang="en-US" sz="1100" dirty="0">
                <a:solidFill>
                  <a:schemeClr val="tx1">
                    <a:lumMod val="95000"/>
                    <a:lumOff val="5000"/>
                  </a:schemeClr>
                </a:solidFill>
                <a:latin typeface="Meiryo UI" panose="020B0604030504040204" pitchFamily="50" charset="-128"/>
                <a:ea typeface="Meiryo UI" panose="020B0604030504040204" pitchFamily="50" charset="-128"/>
              </a:rPr>
              <a:t>　 参 加 料 金  </a:t>
            </a:r>
            <a:r>
              <a:rPr kumimoji="1" lang="en-US" altLang="zh-CN" sz="1100" dirty="0" smtClean="0">
                <a:solidFill>
                  <a:schemeClr val="tx1">
                    <a:lumMod val="95000"/>
                    <a:lumOff val="5000"/>
                  </a:schemeClr>
                </a:solidFill>
                <a:latin typeface="Meiryo UI" panose="020B0604030504040204" pitchFamily="50" charset="-128"/>
                <a:ea typeface="Meiryo UI" panose="020B0604030504040204" pitchFamily="50" charset="-128"/>
              </a:rPr>
              <a:t>】</a:t>
            </a:r>
          </a:p>
          <a:p>
            <a:pPr>
              <a:lnSpc>
                <a:spcPct val="150000"/>
              </a:lnSpc>
            </a:pPr>
            <a:r>
              <a:rPr kumimoji="1"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rPr>
              <a:t>メガロスランニングサークル登録者 </a:t>
            </a:r>
            <a:r>
              <a:rPr kumimoji="1" lang="en-US" altLang="zh-CN" sz="1100" dirty="0" smtClean="0">
                <a:solidFill>
                  <a:schemeClr val="tx1">
                    <a:lumMod val="95000"/>
                    <a:lumOff val="5000"/>
                  </a:schemeClr>
                </a:solidFill>
                <a:latin typeface="Meiryo UI" panose="020B0604030504040204" pitchFamily="50" charset="-128"/>
                <a:ea typeface="Meiryo UI" panose="020B0604030504040204" pitchFamily="50" charset="-128"/>
              </a:rPr>
              <a:t>1,650</a:t>
            </a:r>
            <a:r>
              <a:rPr kumimoji="1" lang="zh-CN" altLang="en-US" sz="1100" dirty="0">
                <a:solidFill>
                  <a:schemeClr val="tx1">
                    <a:lumMod val="95000"/>
                    <a:lumOff val="5000"/>
                  </a:schemeClr>
                </a:solidFill>
                <a:latin typeface="Meiryo UI" panose="020B0604030504040204" pitchFamily="50" charset="-128"/>
                <a:ea typeface="Meiryo UI" panose="020B0604030504040204" pitchFamily="50" charset="-128"/>
              </a:rPr>
              <a:t>円（税込</a:t>
            </a:r>
            <a:r>
              <a:rPr kumimoji="1" lang="zh-CN" altLang="en-US" sz="1100" dirty="0" smtClean="0">
                <a:solidFill>
                  <a:schemeClr val="tx1">
                    <a:lumMod val="95000"/>
                    <a:lumOff val="5000"/>
                  </a:schemeClr>
                </a:solidFill>
                <a:latin typeface="Meiryo UI" panose="020B0604030504040204" pitchFamily="50" charset="-128"/>
                <a:ea typeface="Meiryo UI" panose="020B0604030504040204" pitchFamily="50" charset="-128"/>
              </a:rPr>
              <a:t>）</a:t>
            </a:r>
            <a:endParaRPr kumimoji="1" lang="en-US" altLang="zh-CN" sz="1100" dirty="0" smtClean="0">
              <a:solidFill>
                <a:schemeClr val="tx1">
                  <a:lumMod val="95000"/>
                  <a:lumOff val="5000"/>
                </a:schemeClr>
              </a:solidFill>
              <a:latin typeface="Meiryo UI" panose="020B0604030504040204" pitchFamily="50" charset="-128"/>
              <a:ea typeface="Meiryo UI" panose="020B0604030504040204" pitchFamily="50" charset="-128"/>
            </a:endParaRPr>
          </a:p>
          <a:p>
            <a:pPr>
              <a:lnSpc>
                <a:spcPct val="150000"/>
              </a:lnSpc>
            </a:pPr>
            <a:r>
              <a:rPr kumimoji="1"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rPr>
              <a:t>上記以外の方　　　　　　　　　  　</a:t>
            </a:r>
            <a:r>
              <a:rPr kumimoji="1"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rPr>
              <a:t>2,200</a:t>
            </a:r>
            <a:r>
              <a:rPr kumimoji="1"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rPr>
              <a:t>円（税込）</a:t>
            </a:r>
            <a:endParaRPr kumimoji="1" lang="zh-CN" altLang="en-US" sz="1100" dirty="0">
              <a:solidFill>
                <a:schemeClr val="tx1">
                  <a:lumMod val="95000"/>
                  <a:lumOff val="5000"/>
                </a:schemeClr>
              </a:solidFill>
              <a:latin typeface="Meiryo UI" panose="020B0604030504040204" pitchFamily="50" charset="-128"/>
              <a:ea typeface="Meiryo UI" panose="020B0604030504040204" pitchFamily="50" charset="-128"/>
            </a:endParaRPr>
          </a:p>
          <a:p>
            <a:pPr>
              <a:lnSpc>
                <a:spcPct val="150000"/>
              </a:lnSpc>
            </a:pPr>
            <a:r>
              <a:rPr kumimoji="1" lang="en-US" altLang="zh-CN" sz="11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zh-CN" altLang="en-US" sz="1100" dirty="0">
                <a:solidFill>
                  <a:schemeClr val="tx1">
                    <a:lumMod val="95000"/>
                    <a:lumOff val="5000"/>
                  </a:schemeClr>
                </a:solidFill>
                <a:latin typeface="Meiryo UI" panose="020B0604030504040204" pitchFamily="50" charset="-128"/>
                <a:ea typeface="Meiryo UI" panose="020B0604030504040204" pitchFamily="50" charset="-128"/>
              </a:rPr>
              <a:t>　 </a:t>
            </a:r>
            <a:r>
              <a:rPr kumimoji="1"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rPr>
              <a:t>コース 距 離</a:t>
            </a:r>
            <a:r>
              <a:rPr kumimoji="1" lang="zh-CN" altLang="en-US" sz="1100" dirty="0" smtClean="0">
                <a:solidFill>
                  <a:schemeClr val="tx1">
                    <a:lumMod val="95000"/>
                    <a:lumOff val="5000"/>
                  </a:schemeClr>
                </a:solidFill>
                <a:latin typeface="Meiryo UI" panose="020B0604030504040204" pitchFamily="50" charset="-128"/>
                <a:ea typeface="Meiryo UI" panose="020B0604030504040204" pitchFamily="50" charset="-128"/>
              </a:rPr>
              <a:t>  </a:t>
            </a:r>
            <a:r>
              <a:rPr kumimoji="1" lang="en-US" altLang="zh-CN" sz="1100" dirty="0" smtClean="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rPr>
              <a:t>約</a:t>
            </a:r>
            <a:r>
              <a:rPr kumimoji="1"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rPr>
              <a:t>5km</a:t>
            </a:r>
            <a:endParaRPr kumimoji="1" lang="zh-CN" altLang="en-US" sz="1100"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19" name="テキスト ボックス 55"/>
          <p:cNvSpPr txBox="1"/>
          <p:nvPr/>
        </p:nvSpPr>
        <p:spPr>
          <a:xfrm>
            <a:off x="152076" y="3015379"/>
            <a:ext cx="7185521" cy="2118540"/>
          </a:xfrm>
          <a:prstGeom prst="roundRect">
            <a:avLst>
              <a:gd name="adj" fmla="val 9405"/>
            </a:avLst>
          </a:prstGeom>
          <a:solidFill>
            <a:sysClr val="window" lastClr="FFFFFF"/>
          </a:solidFill>
          <a:ln>
            <a:noFill/>
          </a:ln>
          <a:effectLst/>
        </p:spPr>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lvl="0" defTabSz="914400">
              <a:lnSpc>
                <a:spcPct val="150000"/>
              </a:lnSpc>
            </a:pPr>
            <a:r>
              <a:rPr lang="ja-JP" altLang="en-US" sz="2000" b="1" kern="0" dirty="0">
                <a:solidFill>
                  <a:sysClr val="windowText" lastClr="000000"/>
                </a:solidFill>
                <a:latin typeface="Meiryo UI" panose="020B0604030504040204" pitchFamily="50" charset="-128"/>
                <a:ea typeface="Meiryo UI" panose="020B0604030504040204" pitchFamily="50" charset="-128"/>
              </a:rPr>
              <a:t>神野</a:t>
            </a:r>
            <a:r>
              <a:rPr lang="ja-JP" altLang="en-US" sz="2000" b="1" kern="0" dirty="0" smtClean="0">
                <a:solidFill>
                  <a:sysClr val="windowText" lastClr="000000"/>
                </a:solidFill>
                <a:latin typeface="Meiryo UI" panose="020B0604030504040204" pitchFamily="50" charset="-128"/>
                <a:ea typeface="Meiryo UI" panose="020B0604030504040204" pitchFamily="50" charset="-128"/>
              </a:rPr>
              <a:t>大地</a:t>
            </a:r>
            <a:endParaRPr lang="en-US" altLang="ja-JP" sz="2000" b="1" kern="0" dirty="0" smtClean="0">
              <a:solidFill>
                <a:sysClr val="windowText" lastClr="000000"/>
              </a:solidFill>
              <a:latin typeface="Meiryo UI" panose="020B0604030504040204" pitchFamily="50" charset="-128"/>
              <a:ea typeface="Meiryo UI" panose="020B0604030504040204" pitchFamily="50" charset="-128"/>
            </a:endParaRPr>
          </a:p>
          <a:p>
            <a:pPr lvl="0" defTabSz="914400">
              <a:lnSpc>
                <a:spcPct val="150000"/>
              </a:lnSpc>
            </a:pPr>
            <a:r>
              <a:rPr lang="ja-JP" altLang="en-US" sz="1300" kern="0" dirty="0" smtClean="0">
                <a:solidFill>
                  <a:sysClr val="windowText" lastClr="000000"/>
                </a:solidFill>
                <a:latin typeface="Meiryo UI" panose="020B0604030504040204" pitchFamily="50" charset="-128"/>
                <a:ea typeface="Meiryo UI" panose="020B0604030504040204" pitchFamily="50" charset="-128"/>
              </a:rPr>
              <a:t>愛知県</a:t>
            </a:r>
            <a:r>
              <a:rPr lang="ja-JP" altLang="en-US" sz="1300" kern="0" dirty="0">
                <a:solidFill>
                  <a:sysClr val="windowText" lastClr="000000"/>
                </a:solidFill>
                <a:latin typeface="Meiryo UI" panose="020B0604030504040204" pitchFamily="50" charset="-128"/>
                <a:ea typeface="Meiryo UI" panose="020B0604030504040204" pitchFamily="50" charset="-128"/>
              </a:rPr>
              <a:t>津島市出身のプロランナー。</a:t>
            </a:r>
            <a:br>
              <a:rPr lang="ja-JP" altLang="en-US" sz="1300" kern="0" dirty="0">
                <a:solidFill>
                  <a:sysClr val="windowText" lastClr="000000"/>
                </a:solidFill>
                <a:latin typeface="Meiryo UI" panose="020B0604030504040204" pitchFamily="50" charset="-128"/>
                <a:ea typeface="Meiryo UI" panose="020B0604030504040204" pitchFamily="50" charset="-128"/>
              </a:rPr>
            </a:br>
            <a:r>
              <a:rPr lang="ja-JP" altLang="en-US" sz="1300" kern="0" dirty="0">
                <a:solidFill>
                  <a:sysClr val="windowText" lastClr="000000"/>
                </a:solidFill>
                <a:latin typeface="Meiryo UI" panose="020B0604030504040204" pitchFamily="50" charset="-128"/>
                <a:ea typeface="Meiryo UI" panose="020B0604030504040204" pitchFamily="50" charset="-128"/>
              </a:rPr>
              <a:t>青山学院大学に進学後、第</a:t>
            </a:r>
            <a:r>
              <a:rPr lang="en-US" altLang="ja-JP" sz="1300" kern="0" dirty="0">
                <a:solidFill>
                  <a:sysClr val="windowText" lastClr="000000"/>
                </a:solidFill>
                <a:latin typeface="Meiryo UI" panose="020B0604030504040204" pitchFamily="50" charset="-128"/>
                <a:ea typeface="Meiryo UI" panose="020B0604030504040204" pitchFamily="50" charset="-128"/>
              </a:rPr>
              <a:t>91</a:t>
            </a:r>
            <a:r>
              <a:rPr lang="ja-JP" altLang="en-US" sz="1300" kern="0" dirty="0">
                <a:solidFill>
                  <a:sysClr val="windowText" lastClr="000000"/>
                </a:solidFill>
                <a:latin typeface="Meiryo UI" panose="020B0604030504040204" pitchFamily="50" charset="-128"/>
                <a:ea typeface="Meiryo UI" panose="020B0604030504040204" pitchFamily="50" charset="-128"/>
              </a:rPr>
              <a:t>回箱根駅伝・伝往路</a:t>
            </a:r>
            <a:r>
              <a:rPr lang="en-US" altLang="ja-JP" sz="1300" kern="0" dirty="0">
                <a:solidFill>
                  <a:sysClr val="windowText" lastClr="000000"/>
                </a:solidFill>
                <a:latin typeface="Meiryo UI" panose="020B0604030504040204" pitchFamily="50" charset="-128"/>
                <a:ea typeface="Meiryo UI" panose="020B0604030504040204" pitchFamily="50" charset="-128"/>
              </a:rPr>
              <a:t>5</a:t>
            </a:r>
            <a:r>
              <a:rPr lang="ja-JP" altLang="en-US" sz="1300" kern="0" dirty="0">
                <a:solidFill>
                  <a:sysClr val="windowText" lastClr="000000"/>
                </a:solidFill>
                <a:latin typeface="Meiryo UI" panose="020B0604030504040204" pitchFamily="50" charset="-128"/>
                <a:ea typeface="Meiryo UI" panose="020B0604030504040204" pitchFamily="50" charset="-128"/>
              </a:rPr>
              <a:t>区で区間新記録を樹立</a:t>
            </a:r>
            <a:r>
              <a:rPr lang="ja-JP" altLang="en-US" sz="1300" kern="0" dirty="0" smtClean="0">
                <a:solidFill>
                  <a:sysClr val="windowText" lastClr="000000"/>
                </a:solidFill>
                <a:latin typeface="Meiryo UI" panose="020B0604030504040204" pitchFamily="50" charset="-128"/>
                <a:ea typeface="Meiryo UI" panose="020B0604030504040204" pitchFamily="50" charset="-128"/>
              </a:rPr>
              <a:t>。</a:t>
            </a:r>
            <a:endParaRPr lang="en-US" altLang="ja-JP" sz="1300" kern="0" dirty="0" smtClean="0">
              <a:solidFill>
                <a:sysClr val="windowText" lastClr="000000"/>
              </a:solidFill>
              <a:latin typeface="Meiryo UI" panose="020B0604030504040204" pitchFamily="50" charset="-128"/>
              <a:ea typeface="Meiryo UI" panose="020B0604030504040204" pitchFamily="50" charset="-128"/>
            </a:endParaRPr>
          </a:p>
          <a:p>
            <a:pPr lvl="0" defTabSz="914400">
              <a:lnSpc>
                <a:spcPct val="150000"/>
              </a:lnSpc>
            </a:pPr>
            <a:r>
              <a:rPr lang="ja-JP" altLang="en-US" sz="1300" kern="0" dirty="0" smtClean="0">
                <a:solidFill>
                  <a:sysClr val="windowText" lastClr="000000"/>
                </a:solidFill>
                <a:latin typeface="Meiryo UI" panose="020B0604030504040204" pitchFamily="50" charset="-128"/>
                <a:ea typeface="Meiryo UI" panose="020B0604030504040204" pitchFamily="50" charset="-128"/>
              </a:rPr>
              <a:t>第</a:t>
            </a:r>
            <a:r>
              <a:rPr lang="en-US" altLang="ja-JP" sz="1300" kern="0" dirty="0" smtClean="0">
                <a:solidFill>
                  <a:sysClr val="windowText" lastClr="000000"/>
                </a:solidFill>
                <a:latin typeface="Meiryo UI" panose="020B0604030504040204" pitchFamily="50" charset="-128"/>
                <a:ea typeface="Meiryo UI" panose="020B0604030504040204" pitchFamily="50" charset="-128"/>
              </a:rPr>
              <a:t>92</a:t>
            </a:r>
            <a:r>
              <a:rPr lang="ja-JP" altLang="en-US" sz="1300" kern="0" dirty="0">
                <a:solidFill>
                  <a:sysClr val="windowText" lastClr="000000"/>
                </a:solidFill>
                <a:latin typeface="Meiryo UI" panose="020B0604030504040204" pitchFamily="50" charset="-128"/>
                <a:ea typeface="Meiryo UI" panose="020B0604030504040204" pitchFamily="50" charset="-128"/>
              </a:rPr>
              <a:t>回箱根駅伝・青山学院大</a:t>
            </a:r>
            <a:r>
              <a:rPr lang="en-US" altLang="ja-JP" sz="1300" kern="0" dirty="0">
                <a:solidFill>
                  <a:sysClr val="windowText" lastClr="000000"/>
                </a:solidFill>
                <a:latin typeface="Meiryo UI" panose="020B0604030504040204" pitchFamily="50" charset="-128"/>
                <a:ea typeface="Meiryo UI" panose="020B0604030504040204" pitchFamily="50" charset="-128"/>
              </a:rPr>
              <a:t>2</a:t>
            </a:r>
            <a:r>
              <a:rPr lang="ja-JP" altLang="en-US" sz="1300" kern="0" dirty="0">
                <a:solidFill>
                  <a:sysClr val="windowText" lastClr="000000"/>
                </a:solidFill>
                <a:latin typeface="Meiryo UI" panose="020B0604030504040204" pitchFamily="50" charset="-128"/>
                <a:ea typeface="Meiryo UI" panose="020B0604030504040204" pitchFamily="50" charset="-128"/>
              </a:rPr>
              <a:t>連覇に貢献</a:t>
            </a:r>
            <a:r>
              <a:rPr lang="ja-JP" altLang="en-US" sz="1300" kern="0" dirty="0" smtClean="0">
                <a:solidFill>
                  <a:sysClr val="windowText" lastClr="000000"/>
                </a:solidFill>
                <a:latin typeface="Meiryo UI" panose="020B0604030504040204" pitchFamily="50" charset="-128"/>
                <a:ea typeface="Meiryo UI" panose="020B0604030504040204" pitchFamily="50" charset="-128"/>
              </a:rPr>
              <a:t>。</a:t>
            </a:r>
            <a:endParaRPr lang="en-US" altLang="ja-JP" sz="1300" kern="0" dirty="0" smtClean="0">
              <a:solidFill>
                <a:sysClr val="windowText" lastClr="000000"/>
              </a:solidFill>
              <a:latin typeface="Meiryo UI" panose="020B0604030504040204" pitchFamily="50" charset="-128"/>
              <a:ea typeface="Meiryo UI" panose="020B0604030504040204" pitchFamily="50" charset="-128"/>
            </a:endParaRPr>
          </a:p>
          <a:p>
            <a:pPr lvl="0" defTabSz="914400">
              <a:lnSpc>
                <a:spcPct val="150000"/>
              </a:lnSpc>
            </a:pPr>
            <a:r>
              <a:rPr lang="ja-JP" altLang="en-US" sz="1300" kern="0" dirty="0" smtClean="0">
                <a:solidFill>
                  <a:sysClr val="windowText" lastClr="000000"/>
                </a:solidFill>
                <a:latin typeface="Meiryo UI" panose="020B0604030504040204" pitchFamily="50" charset="-128"/>
                <a:ea typeface="Meiryo UI" panose="020B0604030504040204" pitchFamily="50" charset="-128"/>
              </a:rPr>
              <a:t>“</a:t>
            </a:r>
            <a:r>
              <a:rPr lang="ja-JP" altLang="en-US" sz="1300" kern="0" dirty="0">
                <a:solidFill>
                  <a:sysClr val="windowText" lastClr="000000"/>
                </a:solidFill>
                <a:latin typeface="Meiryo UI" panose="020B0604030504040204" pitchFamily="50" charset="-128"/>
                <a:ea typeface="Meiryo UI" panose="020B0604030504040204" pitchFamily="50" charset="-128"/>
              </a:rPr>
              <a:t>３代目山の神”として駅伝ファンに親しまれる</a:t>
            </a:r>
            <a:r>
              <a:rPr lang="ja-JP" altLang="en-US" sz="1300" kern="0" dirty="0" smtClean="0">
                <a:solidFill>
                  <a:sysClr val="windowText" lastClr="000000"/>
                </a:solidFill>
                <a:latin typeface="Meiryo UI" panose="020B0604030504040204" pitchFamily="50" charset="-128"/>
                <a:ea typeface="Meiryo UI" panose="020B0604030504040204" pitchFamily="50" charset="-128"/>
              </a:rPr>
              <a:t>。大学</a:t>
            </a:r>
            <a:r>
              <a:rPr lang="ja-JP" altLang="en-US" sz="1300" kern="0" dirty="0">
                <a:solidFill>
                  <a:sysClr val="windowText" lastClr="000000"/>
                </a:solidFill>
                <a:latin typeface="Meiryo UI" panose="020B0604030504040204" pitchFamily="50" charset="-128"/>
                <a:ea typeface="Meiryo UI" panose="020B0604030504040204" pitchFamily="50" charset="-128"/>
              </a:rPr>
              <a:t>卒業後は実業団のコニカミノルタに進んだのち</a:t>
            </a:r>
            <a:r>
              <a:rPr lang="ja-JP" altLang="en-US" sz="1300" kern="0" dirty="0" smtClean="0">
                <a:solidFill>
                  <a:sysClr val="windowText" lastClr="000000"/>
                </a:solidFill>
                <a:latin typeface="Meiryo UI" panose="020B0604030504040204" pitchFamily="50" charset="-128"/>
                <a:ea typeface="Meiryo UI" panose="020B0604030504040204" pitchFamily="50" charset="-128"/>
              </a:rPr>
              <a:t>、</a:t>
            </a:r>
            <a:endParaRPr lang="en-US" altLang="ja-JP" sz="1300" kern="0" dirty="0" smtClean="0">
              <a:solidFill>
                <a:sysClr val="windowText" lastClr="000000"/>
              </a:solidFill>
              <a:latin typeface="Meiryo UI" panose="020B0604030504040204" pitchFamily="50" charset="-128"/>
              <a:ea typeface="Meiryo UI" panose="020B0604030504040204" pitchFamily="50" charset="-128"/>
            </a:endParaRPr>
          </a:p>
          <a:p>
            <a:pPr lvl="0" defTabSz="914400">
              <a:lnSpc>
                <a:spcPct val="150000"/>
              </a:lnSpc>
            </a:pPr>
            <a:r>
              <a:rPr lang="en-US" altLang="ja-JP" sz="1300" kern="0" dirty="0" smtClean="0">
                <a:solidFill>
                  <a:sysClr val="windowText" lastClr="000000"/>
                </a:solidFill>
                <a:latin typeface="Meiryo UI" panose="020B0604030504040204" pitchFamily="50" charset="-128"/>
                <a:ea typeface="Meiryo UI" panose="020B0604030504040204" pitchFamily="50" charset="-128"/>
              </a:rPr>
              <a:t>2018</a:t>
            </a:r>
            <a:r>
              <a:rPr lang="ja-JP" altLang="en-US" sz="1300" kern="0" dirty="0">
                <a:solidFill>
                  <a:sysClr val="windowText" lastClr="000000"/>
                </a:solidFill>
                <a:latin typeface="Meiryo UI" panose="020B0604030504040204" pitchFamily="50" charset="-128"/>
                <a:ea typeface="Meiryo UI" panose="020B0604030504040204" pitchFamily="50" charset="-128"/>
              </a:rPr>
              <a:t>年</a:t>
            </a:r>
            <a:r>
              <a:rPr lang="en-US" altLang="ja-JP" sz="1300" kern="0" dirty="0">
                <a:solidFill>
                  <a:sysClr val="windowText" lastClr="000000"/>
                </a:solidFill>
                <a:latin typeface="Meiryo UI" panose="020B0604030504040204" pitchFamily="50" charset="-128"/>
                <a:ea typeface="Meiryo UI" panose="020B0604030504040204" pitchFamily="50" charset="-128"/>
              </a:rPr>
              <a:t>5</a:t>
            </a:r>
            <a:r>
              <a:rPr lang="ja-JP" altLang="en-US" sz="1300" kern="0" dirty="0">
                <a:solidFill>
                  <a:sysClr val="windowText" lastClr="000000"/>
                </a:solidFill>
                <a:latin typeface="Meiryo UI" panose="020B0604030504040204" pitchFamily="50" charset="-128"/>
                <a:ea typeface="Meiryo UI" panose="020B0604030504040204" pitchFamily="50" charset="-128"/>
              </a:rPr>
              <a:t>月にプロ転向</a:t>
            </a:r>
            <a:r>
              <a:rPr lang="ja-JP" altLang="en-US" sz="1300" kern="0" dirty="0" smtClean="0">
                <a:solidFill>
                  <a:sysClr val="windowText" lastClr="000000"/>
                </a:solidFill>
                <a:latin typeface="Meiryo UI" panose="020B0604030504040204" pitchFamily="50" charset="-128"/>
                <a:ea typeface="Meiryo UI" panose="020B0604030504040204" pitchFamily="50" charset="-128"/>
              </a:rPr>
              <a:t>。</a:t>
            </a:r>
            <a:r>
              <a:rPr lang="en-US" altLang="ja-JP" sz="1300" kern="0" dirty="0" smtClean="0">
                <a:solidFill>
                  <a:sysClr val="windowText" lastClr="000000"/>
                </a:solidFill>
                <a:latin typeface="Meiryo UI" panose="020B0604030504040204" pitchFamily="50" charset="-128"/>
                <a:ea typeface="Meiryo UI" panose="020B0604030504040204" pitchFamily="50" charset="-128"/>
              </a:rPr>
              <a:t>2019</a:t>
            </a:r>
            <a:r>
              <a:rPr lang="ja-JP" altLang="en-US" sz="1300" kern="0" dirty="0">
                <a:solidFill>
                  <a:sysClr val="windowText" lastClr="000000"/>
                </a:solidFill>
                <a:latin typeface="Meiryo UI" panose="020B0604030504040204" pitchFamily="50" charset="-128"/>
                <a:ea typeface="Meiryo UI" panose="020B0604030504040204" pitchFamily="50" charset="-128"/>
              </a:rPr>
              <a:t>年アジア選手権フルマラソン優勝等の成績を残す</a:t>
            </a:r>
            <a:r>
              <a:rPr lang="ja-JP" altLang="en-US" sz="1300" kern="0" dirty="0" smtClean="0">
                <a:solidFill>
                  <a:sysClr val="windowText" lastClr="000000"/>
                </a:solidFill>
                <a:latin typeface="Meiryo UI" panose="020B0604030504040204" pitchFamily="50" charset="-128"/>
                <a:ea typeface="Meiryo UI" panose="020B0604030504040204" pitchFamily="50" charset="-128"/>
              </a:rPr>
              <a:t>。</a:t>
            </a:r>
            <a:endParaRPr lang="ja-JP" altLang="en-US" sz="1300" kern="0" dirty="0">
              <a:solidFill>
                <a:sysClr val="windowText" lastClr="000000"/>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079443" y="9222561"/>
            <a:ext cx="3805521" cy="1923990"/>
          </a:xfrm>
          <a:prstGeom prst="roundRect">
            <a:avLst>
              <a:gd name="adj" fmla="val 5478"/>
            </a:avLst>
          </a:prstGeom>
          <a:solidFill>
            <a:schemeClr val="bg2">
              <a:alpha val="89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50000"/>
              </a:lnSpc>
            </a:pPr>
            <a:r>
              <a:rPr lang="en-US" altLang="zh-TW" sz="1100" dirty="0">
                <a:solidFill>
                  <a:schemeClr val="tx1">
                    <a:lumMod val="95000"/>
                    <a:lumOff val="5000"/>
                  </a:schemeClr>
                </a:solidFill>
                <a:latin typeface="Meiryo UI" panose="020B0604030504040204" pitchFamily="50" charset="-128"/>
                <a:ea typeface="Meiryo UI" panose="020B0604030504040204" pitchFamily="50" charset="-128"/>
              </a:rPr>
              <a:t>【</a:t>
            </a:r>
            <a:r>
              <a:rPr lang="zh-TW" altLang="en-US" sz="1100" dirty="0">
                <a:solidFill>
                  <a:schemeClr val="tx1">
                    <a:lumMod val="95000"/>
                    <a:lumOff val="5000"/>
                  </a:schemeClr>
                </a:solidFill>
                <a:latin typeface="Meiryo UI" panose="020B0604030504040204" pitchFamily="50" charset="-128"/>
                <a:ea typeface="Meiryo UI" panose="020B0604030504040204" pitchFamily="50" charset="-128"/>
              </a:rPr>
              <a:t>　 日 　　　　程　</a:t>
            </a:r>
            <a:r>
              <a:rPr lang="en-US" altLang="zh-TW" sz="1100" dirty="0" smtClean="0">
                <a:solidFill>
                  <a:schemeClr val="tx1">
                    <a:lumMod val="95000"/>
                    <a:lumOff val="5000"/>
                  </a:schemeClr>
                </a:solidFill>
                <a:latin typeface="Meiryo UI" panose="020B0604030504040204" pitchFamily="50" charset="-128"/>
                <a:ea typeface="Meiryo UI" panose="020B0604030504040204" pitchFamily="50" charset="-128"/>
              </a:rPr>
              <a:t>】2025</a:t>
            </a:r>
            <a:r>
              <a:rPr lang="zh-TW" altLang="en-US" sz="1100" dirty="0" smtClean="0">
                <a:solidFill>
                  <a:schemeClr val="tx1">
                    <a:lumMod val="95000"/>
                    <a:lumOff val="5000"/>
                  </a:schemeClr>
                </a:solidFill>
                <a:latin typeface="Meiryo UI" panose="020B0604030504040204" pitchFamily="50" charset="-128"/>
                <a:ea typeface="Meiryo UI" panose="020B0604030504040204" pitchFamily="50" charset="-128"/>
              </a:rPr>
              <a:t>年</a:t>
            </a:r>
            <a:r>
              <a:rPr lang="en-US" altLang="zh-TW" sz="1100" dirty="0" smtClean="0">
                <a:solidFill>
                  <a:schemeClr val="tx1">
                    <a:lumMod val="95000"/>
                    <a:lumOff val="5000"/>
                  </a:schemeClr>
                </a:solidFill>
                <a:latin typeface="Meiryo UI" panose="020B0604030504040204" pitchFamily="50" charset="-128"/>
                <a:ea typeface="Meiryo UI" panose="020B0604030504040204" pitchFamily="50" charset="-128"/>
              </a:rPr>
              <a:t>2</a:t>
            </a:r>
            <a:r>
              <a:rPr lang="zh-TW" altLang="en-US" sz="1100" dirty="0" smtClean="0">
                <a:solidFill>
                  <a:schemeClr val="tx1">
                    <a:lumMod val="95000"/>
                    <a:lumOff val="5000"/>
                  </a:schemeClr>
                </a:solidFill>
                <a:latin typeface="Meiryo UI" panose="020B0604030504040204" pitchFamily="50" charset="-128"/>
                <a:ea typeface="Meiryo UI" panose="020B0604030504040204" pitchFamily="50" charset="-128"/>
              </a:rPr>
              <a:t>月</a:t>
            </a:r>
            <a:r>
              <a:rPr lang="en-US" altLang="zh-TW" sz="1100" dirty="0" smtClean="0">
                <a:solidFill>
                  <a:schemeClr val="tx1">
                    <a:lumMod val="95000"/>
                    <a:lumOff val="5000"/>
                  </a:schemeClr>
                </a:solidFill>
                <a:latin typeface="Meiryo UI" panose="020B0604030504040204" pitchFamily="50" charset="-128"/>
                <a:ea typeface="Meiryo UI" panose="020B0604030504040204" pitchFamily="50" charset="-128"/>
              </a:rPr>
              <a:t>11</a:t>
            </a:r>
            <a:r>
              <a:rPr lang="zh-TW" altLang="en-US" sz="1100" dirty="0" smtClean="0">
                <a:solidFill>
                  <a:schemeClr val="tx1">
                    <a:lumMod val="95000"/>
                    <a:lumOff val="5000"/>
                  </a:schemeClr>
                </a:solidFill>
                <a:latin typeface="Meiryo UI" panose="020B0604030504040204" pitchFamily="50" charset="-128"/>
                <a:ea typeface="Meiryo UI" panose="020B0604030504040204" pitchFamily="50" charset="-128"/>
              </a:rPr>
              <a:t>日</a:t>
            </a:r>
            <a:r>
              <a:rPr lang="en-US" altLang="zh-TW" sz="1100" dirty="0" smtClean="0">
                <a:solidFill>
                  <a:schemeClr val="tx1">
                    <a:lumMod val="95000"/>
                    <a:lumOff val="5000"/>
                  </a:schemeClr>
                </a:solidFill>
                <a:latin typeface="Meiryo UI" panose="020B0604030504040204" pitchFamily="50" charset="-128"/>
                <a:ea typeface="Meiryo UI" panose="020B0604030504040204" pitchFamily="50" charset="-128"/>
              </a:rPr>
              <a:t>(</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rPr>
              <a:t>火・祝</a:t>
            </a:r>
            <a:r>
              <a:rPr lang="en-US" altLang="zh-TW" sz="1100" dirty="0" smtClean="0">
                <a:solidFill>
                  <a:schemeClr val="tx1">
                    <a:lumMod val="95000"/>
                    <a:lumOff val="5000"/>
                  </a:schemeClr>
                </a:solidFill>
                <a:latin typeface="Meiryo UI" panose="020B0604030504040204" pitchFamily="50" charset="-128"/>
                <a:ea typeface="Meiryo UI" panose="020B0604030504040204" pitchFamily="50" charset="-128"/>
              </a:rPr>
              <a:t>)</a:t>
            </a:r>
            <a:r>
              <a:rPr lang="en-US" altLang="zh-TW" sz="1100" dirty="0">
                <a:solidFill>
                  <a:schemeClr val="tx1">
                    <a:lumMod val="95000"/>
                    <a:lumOff val="5000"/>
                  </a:schemeClr>
                </a:solidFill>
                <a:latin typeface="Meiryo UI" panose="020B0604030504040204" pitchFamily="50" charset="-128"/>
                <a:ea typeface="Meiryo UI" panose="020B0604030504040204" pitchFamily="50" charset="-128"/>
              </a:rPr>
              <a:t>9</a:t>
            </a:r>
            <a:r>
              <a:rPr lang="zh-TW" altLang="en-US" sz="1100" dirty="0" smtClean="0">
                <a:solidFill>
                  <a:schemeClr val="tx1">
                    <a:lumMod val="95000"/>
                    <a:lumOff val="5000"/>
                  </a:schemeClr>
                </a:solidFill>
                <a:latin typeface="Meiryo UI" panose="020B0604030504040204" pitchFamily="50" charset="-128"/>
                <a:ea typeface="Meiryo UI" panose="020B0604030504040204" pitchFamily="50" charset="-128"/>
              </a:rPr>
              <a:t>時～</a:t>
            </a:r>
            <a:r>
              <a:rPr lang="en-US" altLang="zh-TW" sz="1100" dirty="0" smtClean="0">
                <a:solidFill>
                  <a:schemeClr val="tx1">
                    <a:lumMod val="95000"/>
                    <a:lumOff val="5000"/>
                  </a:schemeClr>
                </a:solidFill>
                <a:latin typeface="Meiryo UI" panose="020B0604030504040204" pitchFamily="50" charset="-128"/>
                <a:ea typeface="Meiryo UI" panose="020B0604030504040204" pitchFamily="50" charset="-128"/>
              </a:rPr>
              <a:t>11</a:t>
            </a:r>
            <a:r>
              <a:rPr lang="zh-TW" altLang="en-US" sz="1100" dirty="0" smtClean="0">
                <a:solidFill>
                  <a:schemeClr val="tx1">
                    <a:lumMod val="95000"/>
                    <a:lumOff val="5000"/>
                  </a:schemeClr>
                </a:solidFill>
                <a:latin typeface="Meiryo UI" panose="020B0604030504040204" pitchFamily="50" charset="-128"/>
                <a:ea typeface="Meiryo UI" panose="020B0604030504040204" pitchFamily="50" charset="-128"/>
              </a:rPr>
              <a:t>時</a:t>
            </a:r>
            <a:endParaRPr lang="en-US" altLang="zh-TW" sz="1100" dirty="0" smtClean="0">
              <a:solidFill>
                <a:schemeClr val="tx1">
                  <a:lumMod val="95000"/>
                  <a:lumOff val="5000"/>
                </a:schemeClr>
              </a:solidFill>
              <a:latin typeface="Meiryo UI" panose="020B0604030504040204" pitchFamily="50" charset="-128"/>
              <a:ea typeface="Meiryo UI" panose="020B0604030504040204" pitchFamily="50" charset="-128"/>
            </a:endParaRPr>
          </a:p>
          <a:p>
            <a:pPr>
              <a:lnSpc>
                <a:spcPct val="150000"/>
              </a:lnSpc>
            </a:pPr>
            <a:r>
              <a:rPr kumimoji="1" lang="en-US" altLang="ja-JP" sz="11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100" dirty="0">
                <a:solidFill>
                  <a:schemeClr val="tx1">
                    <a:lumMod val="95000"/>
                    <a:lumOff val="5000"/>
                  </a:schemeClr>
                </a:solidFill>
                <a:latin typeface="Meiryo UI" panose="020B0604030504040204" pitchFamily="50" charset="-128"/>
                <a:ea typeface="Meiryo UI" panose="020B0604030504040204" pitchFamily="50" charset="-128"/>
              </a:rPr>
              <a:t>　 受 付 期 間  </a:t>
            </a:r>
            <a:r>
              <a:rPr kumimoji="1" lang="en-US" altLang="ja-JP" sz="1100" dirty="0">
                <a:solidFill>
                  <a:schemeClr val="tx1">
                    <a:lumMod val="95000"/>
                    <a:lumOff val="5000"/>
                  </a:schemeClr>
                </a:solidFill>
                <a:latin typeface="Meiryo UI" panose="020B0604030504040204" pitchFamily="50" charset="-128"/>
                <a:ea typeface="Meiryo UI" panose="020B0604030504040204" pitchFamily="50" charset="-128"/>
              </a:rPr>
              <a:t>】1</a:t>
            </a:r>
            <a:r>
              <a:rPr kumimoji="1" lang="ja-JP" altLang="en-US" sz="1100" dirty="0">
                <a:solidFill>
                  <a:schemeClr val="tx1">
                    <a:lumMod val="95000"/>
                    <a:lumOff val="5000"/>
                  </a:schemeClr>
                </a:solidFill>
                <a:latin typeface="Meiryo UI" panose="020B0604030504040204" pitchFamily="50" charset="-128"/>
                <a:ea typeface="Meiryo UI" panose="020B0604030504040204" pitchFamily="50" charset="-128"/>
              </a:rPr>
              <a:t>月</a:t>
            </a:r>
            <a:r>
              <a:rPr kumimoji="1" lang="en-US" altLang="ja-JP" sz="1100" dirty="0">
                <a:solidFill>
                  <a:schemeClr val="tx1">
                    <a:lumMod val="95000"/>
                    <a:lumOff val="5000"/>
                  </a:schemeClr>
                </a:solidFill>
                <a:latin typeface="Meiryo UI" panose="020B0604030504040204" pitchFamily="50" charset="-128"/>
                <a:ea typeface="Meiryo UI" panose="020B0604030504040204" pitchFamily="50" charset="-128"/>
              </a:rPr>
              <a:t>9</a:t>
            </a:r>
            <a:r>
              <a:rPr kumimoji="1" lang="ja-JP" altLang="en-US" sz="1100" dirty="0">
                <a:solidFill>
                  <a:schemeClr val="tx1">
                    <a:lumMod val="95000"/>
                    <a:lumOff val="5000"/>
                  </a:schemeClr>
                </a:solidFill>
                <a:latin typeface="Meiryo UI" panose="020B0604030504040204" pitchFamily="50" charset="-128"/>
                <a:ea typeface="Meiryo UI" panose="020B0604030504040204" pitchFamily="50" charset="-128"/>
              </a:rPr>
              <a:t>日（木）～</a:t>
            </a:r>
            <a:r>
              <a:rPr kumimoji="1" lang="en-US" altLang="ja-JP" sz="1100" dirty="0">
                <a:solidFill>
                  <a:schemeClr val="tx1">
                    <a:lumMod val="95000"/>
                    <a:lumOff val="5000"/>
                  </a:schemeClr>
                </a:solidFill>
                <a:latin typeface="Meiryo UI" panose="020B0604030504040204" pitchFamily="50" charset="-128"/>
                <a:ea typeface="Meiryo UI" panose="020B0604030504040204" pitchFamily="50" charset="-128"/>
              </a:rPr>
              <a:t>2</a:t>
            </a:r>
            <a:r>
              <a:rPr kumimoji="1" lang="ja-JP" altLang="en-US" sz="1100" dirty="0">
                <a:solidFill>
                  <a:schemeClr val="tx1">
                    <a:lumMod val="95000"/>
                    <a:lumOff val="5000"/>
                  </a:schemeClr>
                </a:solidFill>
                <a:latin typeface="Meiryo UI" panose="020B0604030504040204" pitchFamily="50" charset="-128"/>
                <a:ea typeface="Meiryo UI" panose="020B0604030504040204" pitchFamily="50" charset="-128"/>
              </a:rPr>
              <a:t>月</a:t>
            </a:r>
            <a:r>
              <a:rPr kumimoji="1"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rPr>
              <a:t>10</a:t>
            </a:r>
            <a:r>
              <a:rPr kumimoji="1"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rPr>
              <a:t>日（月）</a:t>
            </a:r>
            <a:r>
              <a:rPr kumimoji="1" lang="en-US" altLang="ja-JP" sz="1100" dirty="0">
                <a:solidFill>
                  <a:schemeClr val="tx1">
                    <a:lumMod val="95000"/>
                    <a:lumOff val="5000"/>
                  </a:schemeClr>
                </a:solidFill>
                <a:latin typeface="Meiryo UI" panose="020B0604030504040204" pitchFamily="50" charset="-128"/>
                <a:ea typeface="Meiryo UI" panose="020B0604030504040204" pitchFamily="50" charset="-128"/>
              </a:rPr>
              <a:t>18</a:t>
            </a:r>
            <a:r>
              <a:rPr kumimoji="1"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rPr>
              <a:t>時</a:t>
            </a:r>
            <a:endParaRPr kumimoji="1" lang="en-US" altLang="zh-TW" sz="1100" dirty="0" smtClean="0">
              <a:solidFill>
                <a:schemeClr val="tx1">
                  <a:lumMod val="95000"/>
                  <a:lumOff val="5000"/>
                </a:schemeClr>
              </a:solidFill>
              <a:latin typeface="Meiryo UI" panose="020B0604030504040204" pitchFamily="50" charset="-128"/>
              <a:ea typeface="Meiryo UI" panose="020B0604030504040204" pitchFamily="50" charset="-128"/>
            </a:endParaRPr>
          </a:p>
          <a:p>
            <a:pPr>
              <a:lnSpc>
                <a:spcPct val="150000"/>
              </a:lnSpc>
            </a:pPr>
            <a:r>
              <a:rPr kumimoji="1" lang="en-US" altLang="zh-TW" sz="1100" dirty="0" smtClean="0">
                <a:solidFill>
                  <a:schemeClr val="tx1">
                    <a:lumMod val="95000"/>
                    <a:lumOff val="5000"/>
                  </a:schemeClr>
                </a:solidFill>
                <a:latin typeface="Meiryo UI" panose="020B0604030504040204" pitchFamily="50" charset="-128"/>
                <a:ea typeface="Meiryo UI" panose="020B0604030504040204" pitchFamily="50" charset="-128"/>
              </a:rPr>
              <a:t>【</a:t>
            </a:r>
            <a:r>
              <a:rPr kumimoji="1" lang="zh-TW" altLang="en-US" sz="1100" dirty="0">
                <a:solidFill>
                  <a:schemeClr val="tx1">
                    <a:lumMod val="95000"/>
                    <a:lumOff val="5000"/>
                  </a:schemeClr>
                </a:solidFill>
                <a:latin typeface="Meiryo UI" panose="020B0604030504040204" pitchFamily="50" charset="-128"/>
                <a:ea typeface="Meiryo UI" panose="020B0604030504040204" pitchFamily="50" charset="-128"/>
              </a:rPr>
              <a:t>　 場 　　　　所　</a:t>
            </a:r>
            <a:r>
              <a:rPr kumimoji="1" lang="en-US" altLang="zh-TW" sz="1100" dirty="0" smtClean="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rPr>
              <a:t>小金井公園（東京都小金井市関野町）</a:t>
            </a:r>
            <a:endParaRPr kumimoji="1" lang="en-US" altLang="zh-TW" sz="1100" dirty="0" smtClean="0">
              <a:solidFill>
                <a:schemeClr val="tx1">
                  <a:lumMod val="95000"/>
                  <a:lumOff val="5000"/>
                </a:schemeClr>
              </a:solidFill>
              <a:latin typeface="Meiryo UI" panose="020B0604030504040204" pitchFamily="50" charset="-128"/>
              <a:ea typeface="Meiryo UI" panose="020B0604030504040204" pitchFamily="50" charset="-128"/>
            </a:endParaRPr>
          </a:p>
          <a:p>
            <a:pPr>
              <a:lnSpc>
                <a:spcPct val="150000"/>
              </a:lnSpc>
            </a:pPr>
            <a:r>
              <a:rPr kumimoji="1" lang="en-US" altLang="zh-CN" sz="11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zh-CN" altLang="en-US" sz="1100" dirty="0">
                <a:solidFill>
                  <a:schemeClr val="tx1">
                    <a:lumMod val="95000"/>
                    <a:lumOff val="5000"/>
                  </a:schemeClr>
                </a:solidFill>
                <a:latin typeface="Meiryo UI" panose="020B0604030504040204" pitchFamily="50" charset="-128"/>
                <a:ea typeface="Meiryo UI" panose="020B0604030504040204" pitchFamily="50" charset="-128"/>
              </a:rPr>
              <a:t>　 参 加 料 金  </a:t>
            </a:r>
            <a:r>
              <a:rPr kumimoji="1" lang="en-US" altLang="zh-CN" sz="1100" dirty="0" smtClean="0">
                <a:solidFill>
                  <a:schemeClr val="tx1">
                    <a:lumMod val="95000"/>
                    <a:lumOff val="5000"/>
                  </a:schemeClr>
                </a:solidFill>
                <a:latin typeface="Meiryo UI" panose="020B0604030504040204" pitchFamily="50" charset="-128"/>
                <a:ea typeface="Meiryo UI" panose="020B0604030504040204" pitchFamily="50" charset="-128"/>
              </a:rPr>
              <a:t>】</a:t>
            </a:r>
            <a:endParaRPr kumimoji="1" lang="en-US" altLang="zh-CN" sz="1100" dirty="0">
              <a:solidFill>
                <a:schemeClr val="tx1">
                  <a:lumMod val="95000"/>
                  <a:lumOff val="5000"/>
                </a:schemeClr>
              </a:solidFill>
              <a:latin typeface="Meiryo UI" panose="020B0604030504040204" pitchFamily="50" charset="-128"/>
              <a:ea typeface="Meiryo UI" panose="020B0604030504040204" pitchFamily="50" charset="-128"/>
            </a:endParaRPr>
          </a:p>
          <a:p>
            <a:pPr>
              <a:lnSpc>
                <a:spcPct val="150000"/>
              </a:lnSpc>
            </a:pPr>
            <a:r>
              <a:rPr kumimoji="1" lang="ja-JP" altLang="en-US" sz="1100" dirty="0">
                <a:solidFill>
                  <a:schemeClr val="tx1">
                    <a:lumMod val="95000"/>
                    <a:lumOff val="5000"/>
                  </a:schemeClr>
                </a:solidFill>
                <a:latin typeface="Meiryo UI" panose="020B0604030504040204" pitchFamily="50" charset="-128"/>
                <a:ea typeface="Meiryo UI" panose="020B0604030504040204" pitchFamily="50" charset="-128"/>
              </a:rPr>
              <a:t>メガロスランニングサークル登録者 </a:t>
            </a:r>
            <a:r>
              <a:rPr kumimoji="1" lang="en-US" altLang="zh-CN" sz="1100" dirty="0">
                <a:solidFill>
                  <a:schemeClr val="tx1">
                    <a:lumMod val="95000"/>
                    <a:lumOff val="5000"/>
                  </a:schemeClr>
                </a:solidFill>
                <a:latin typeface="Meiryo UI" panose="020B0604030504040204" pitchFamily="50" charset="-128"/>
                <a:ea typeface="Meiryo UI" panose="020B0604030504040204" pitchFamily="50" charset="-128"/>
              </a:rPr>
              <a:t>1,650</a:t>
            </a:r>
            <a:r>
              <a:rPr kumimoji="1" lang="zh-CN" altLang="en-US" sz="1100" dirty="0">
                <a:solidFill>
                  <a:schemeClr val="tx1">
                    <a:lumMod val="95000"/>
                    <a:lumOff val="5000"/>
                  </a:schemeClr>
                </a:solidFill>
                <a:latin typeface="Meiryo UI" panose="020B0604030504040204" pitchFamily="50" charset="-128"/>
                <a:ea typeface="Meiryo UI" panose="020B0604030504040204" pitchFamily="50" charset="-128"/>
              </a:rPr>
              <a:t>円（税込）</a:t>
            </a:r>
            <a:endParaRPr kumimoji="1" lang="en-US" altLang="zh-CN" sz="1100" dirty="0">
              <a:solidFill>
                <a:schemeClr val="tx1">
                  <a:lumMod val="95000"/>
                  <a:lumOff val="5000"/>
                </a:schemeClr>
              </a:solidFill>
              <a:latin typeface="Meiryo UI" panose="020B0604030504040204" pitchFamily="50" charset="-128"/>
              <a:ea typeface="Meiryo UI" panose="020B0604030504040204" pitchFamily="50" charset="-128"/>
            </a:endParaRPr>
          </a:p>
          <a:p>
            <a:pPr>
              <a:lnSpc>
                <a:spcPct val="150000"/>
              </a:lnSpc>
            </a:pPr>
            <a:r>
              <a:rPr kumimoji="1" lang="ja-JP" altLang="en-US" sz="1100" dirty="0">
                <a:solidFill>
                  <a:schemeClr val="tx1">
                    <a:lumMod val="95000"/>
                    <a:lumOff val="5000"/>
                  </a:schemeClr>
                </a:solidFill>
                <a:latin typeface="Meiryo UI" panose="020B0604030504040204" pitchFamily="50" charset="-128"/>
                <a:ea typeface="Meiryo UI" panose="020B0604030504040204" pitchFamily="50" charset="-128"/>
              </a:rPr>
              <a:t>上記以外の方　　　　　　　　　  　</a:t>
            </a:r>
            <a:r>
              <a:rPr kumimoji="1"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rPr>
              <a:t>2,200</a:t>
            </a:r>
            <a:r>
              <a:rPr kumimoji="1" lang="ja-JP" altLang="en-US" sz="1100" dirty="0">
                <a:solidFill>
                  <a:schemeClr val="tx1">
                    <a:lumMod val="95000"/>
                    <a:lumOff val="5000"/>
                  </a:schemeClr>
                </a:solidFill>
                <a:latin typeface="Meiryo UI" panose="020B0604030504040204" pitchFamily="50" charset="-128"/>
                <a:ea typeface="Meiryo UI" panose="020B0604030504040204" pitchFamily="50" charset="-128"/>
              </a:rPr>
              <a:t>円（税込</a:t>
            </a:r>
            <a:r>
              <a:rPr kumimoji="1"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rPr>
              <a:t>）</a:t>
            </a:r>
            <a:endParaRPr kumimoji="1" lang="zh-CN" altLang="en-US" sz="1100" dirty="0">
              <a:solidFill>
                <a:schemeClr val="tx1">
                  <a:lumMod val="95000"/>
                  <a:lumOff val="5000"/>
                </a:schemeClr>
              </a:solidFill>
              <a:latin typeface="Meiryo UI" panose="020B0604030504040204" pitchFamily="50" charset="-128"/>
              <a:ea typeface="Meiryo UI" panose="020B0604030504040204" pitchFamily="50" charset="-128"/>
            </a:endParaRPr>
          </a:p>
          <a:p>
            <a:pPr>
              <a:lnSpc>
                <a:spcPct val="150000"/>
              </a:lnSpc>
            </a:pPr>
            <a:r>
              <a:rPr kumimoji="1" lang="en-US" altLang="zh-CN" sz="11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zh-CN" altLang="en-US" sz="1100" dirty="0">
                <a:solidFill>
                  <a:schemeClr val="tx1">
                    <a:lumMod val="95000"/>
                    <a:lumOff val="5000"/>
                  </a:schemeClr>
                </a:solidFill>
                <a:latin typeface="Meiryo UI" panose="020B0604030504040204" pitchFamily="50" charset="-128"/>
                <a:ea typeface="Meiryo UI" panose="020B0604030504040204" pitchFamily="50" charset="-128"/>
              </a:rPr>
              <a:t>　 </a:t>
            </a:r>
            <a:r>
              <a:rPr kumimoji="1"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rPr>
              <a:t>コース 距 離</a:t>
            </a:r>
            <a:r>
              <a:rPr kumimoji="1" lang="zh-CN" altLang="en-US" sz="1100" dirty="0" smtClean="0">
                <a:solidFill>
                  <a:schemeClr val="tx1">
                    <a:lumMod val="95000"/>
                    <a:lumOff val="5000"/>
                  </a:schemeClr>
                </a:solidFill>
                <a:latin typeface="Meiryo UI" panose="020B0604030504040204" pitchFamily="50" charset="-128"/>
                <a:ea typeface="Meiryo UI" panose="020B0604030504040204" pitchFamily="50" charset="-128"/>
              </a:rPr>
              <a:t>  </a:t>
            </a:r>
            <a:r>
              <a:rPr kumimoji="1" lang="en-US" altLang="zh-CN" sz="1100" dirty="0" smtClean="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rPr>
              <a:t>約</a:t>
            </a:r>
            <a:r>
              <a:rPr kumimoji="1" lang="en-US" altLang="ja-JP" sz="1100" dirty="0" smtClean="0">
                <a:solidFill>
                  <a:schemeClr val="tx1">
                    <a:lumMod val="95000"/>
                    <a:lumOff val="5000"/>
                  </a:schemeClr>
                </a:solidFill>
                <a:latin typeface="Meiryo UI" panose="020B0604030504040204" pitchFamily="50" charset="-128"/>
                <a:ea typeface="Meiryo UI" panose="020B0604030504040204" pitchFamily="50" charset="-128"/>
              </a:rPr>
              <a:t>5km</a:t>
            </a:r>
            <a:endParaRPr kumimoji="1" lang="zh-CN" altLang="en-US" sz="1100"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997119" y="5454157"/>
            <a:ext cx="353943" cy="1375341"/>
          </a:xfrm>
          <a:prstGeom prst="rect">
            <a:avLst/>
          </a:prstGeom>
          <a:noFill/>
        </p:spPr>
        <p:txBody>
          <a:bodyPr vert="eaVert" wrap="square" rtlCol="0">
            <a:spAutoFit/>
          </a:bodyPr>
          <a:lstStyle/>
          <a:p>
            <a:r>
              <a:rPr kumimoji="1" lang="ja-JP" altLang="en-US" sz="1100" dirty="0">
                <a:latin typeface="Meiryo UI" panose="020B0604030504040204" pitchFamily="50" charset="-128"/>
                <a:ea typeface="Meiryo UI" panose="020B0604030504040204" pitchFamily="50" charset="-128"/>
              </a:rPr>
              <a:t>申し込みはこちら</a:t>
            </a:r>
          </a:p>
        </p:txBody>
      </p:sp>
      <p:sp>
        <p:nvSpPr>
          <p:cNvPr id="36" name="テキスト ボックス 55"/>
          <p:cNvSpPr txBox="1"/>
          <p:nvPr/>
        </p:nvSpPr>
        <p:spPr>
          <a:xfrm>
            <a:off x="1994693" y="1241058"/>
            <a:ext cx="8703787" cy="1689127"/>
          </a:xfrm>
          <a:prstGeom prst="roundRect">
            <a:avLst>
              <a:gd name="adj" fmla="val 0"/>
            </a:avLst>
          </a:prstGeom>
          <a:solidFill>
            <a:sysClr val="window" lastClr="FFFFFF"/>
          </a:solidFill>
          <a:ln>
            <a:noFill/>
          </a:ln>
          <a:effectLst/>
        </p:spPr>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lvl="0" algn="ctr" defTabSz="914400">
              <a:lnSpc>
                <a:spcPct val="150000"/>
              </a:lnSpc>
            </a:pPr>
            <a:r>
              <a:rPr lang="ja-JP" altLang="en-US" sz="2000" b="1" kern="0" dirty="0" smtClean="0">
                <a:solidFill>
                  <a:sysClr val="windowText" lastClr="000000"/>
                </a:solidFill>
                <a:latin typeface="Meiryo UI" panose="020B0604030504040204" pitchFamily="50" charset="-128"/>
                <a:ea typeface="Meiryo UI" panose="020B0604030504040204" pitchFamily="50" charset="-128"/>
              </a:rPr>
              <a:t>スペシャルランナーと</a:t>
            </a:r>
            <a:r>
              <a:rPr lang="ja-JP" altLang="en-US" sz="2000" b="1" kern="0" dirty="0">
                <a:solidFill>
                  <a:sysClr val="windowText" lastClr="000000"/>
                </a:solidFill>
                <a:latin typeface="Meiryo UI" panose="020B0604030504040204" pitchFamily="50" charset="-128"/>
                <a:ea typeface="Meiryo UI" panose="020B0604030504040204" pitchFamily="50" charset="-128"/>
              </a:rPr>
              <a:t>走る新体験・爽快感！</a:t>
            </a:r>
            <a:r>
              <a:rPr lang="ja-JP" altLang="en-US" sz="2000" b="1" kern="0" dirty="0" smtClean="0">
                <a:solidFill>
                  <a:sysClr val="windowText" lastClr="000000"/>
                </a:solidFill>
                <a:latin typeface="Meiryo UI" panose="020B0604030504040204" pitchFamily="50" charset="-128"/>
                <a:ea typeface="Meiryo UI" panose="020B0604030504040204" pitchFamily="50" charset="-128"/>
              </a:rPr>
              <a:t>！</a:t>
            </a:r>
            <a:endParaRPr lang="en-US" altLang="ja-JP" sz="2000" b="1" kern="0" dirty="0" smtClean="0">
              <a:solidFill>
                <a:sysClr val="windowText" lastClr="000000"/>
              </a:solidFill>
              <a:latin typeface="Meiryo UI" panose="020B0604030504040204" pitchFamily="50" charset="-128"/>
              <a:ea typeface="Meiryo UI" panose="020B0604030504040204" pitchFamily="50" charset="-128"/>
            </a:endParaRPr>
          </a:p>
          <a:p>
            <a:pPr lvl="0" algn="ctr" defTabSz="914400">
              <a:lnSpc>
                <a:spcPct val="150000"/>
              </a:lnSpc>
            </a:pPr>
            <a:r>
              <a:rPr lang="ja-JP" altLang="en-US" sz="1200" kern="0" dirty="0" smtClean="0">
                <a:solidFill>
                  <a:sysClr val="windowText" lastClr="000000"/>
                </a:solidFill>
                <a:latin typeface="Meiryo UI" panose="020B0604030504040204" pitchFamily="50" charset="-128"/>
                <a:ea typeface="Meiryo UI" panose="020B0604030504040204" pitchFamily="50" charset="-128"/>
              </a:rPr>
              <a:t>“３代目山の神”神野大地さんと！！ランニングインフルエンサー西谷綾子さんと！！ランニング</a:t>
            </a:r>
            <a:r>
              <a:rPr lang="en-US" altLang="ja-JP" sz="1200" kern="0" dirty="0" smtClean="0">
                <a:solidFill>
                  <a:sysClr val="windowText" lastClr="000000"/>
                </a:solidFill>
                <a:latin typeface="Meiryo UI" panose="020B0604030504040204" pitchFamily="50" charset="-128"/>
                <a:ea typeface="Meiryo UI" panose="020B0604030504040204" pitchFamily="50" charset="-128"/>
              </a:rPr>
              <a:t>MC</a:t>
            </a:r>
            <a:r>
              <a:rPr lang="ja-JP" altLang="en-US" sz="1200" kern="0" dirty="0" smtClean="0">
                <a:solidFill>
                  <a:sysClr val="windowText" lastClr="000000"/>
                </a:solidFill>
                <a:latin typeface="Meiryo UI" panose="020B0604030504040204" pitchFamily="50" charset="-128"/>
                <a:ea typeface="Meiryo UI" panose="020B0604030504040204" pitchFamily="50" charset="-128"/>
              </a:rPr>
              <a:t>タレント岡田拓海さんと！！</a:t>
            </a:r>
            <a:endParaRPr lang="en-US" altLang="ja-JP" sz="1200" kern="0" dirty="0" smtClean="0">
              <a:solidFill>
                <a:sysClr val="windowText" lastClr="000000"/>
              </a:solidFill>
              <a:latin typeface="Meiryo UI" panose="020B0604030504040204" pitchFamily="50" charset="-128"/>
              <a:ea typeface="Meiryo UI" panose="020B0604030504040204" pitchFamily="50" charset="-128"/>
            </a:endParaRPr>
          </a:p>
          <a:p>
            <a:pPr lvl="0" algn="ctr" defTabSz="914400">
              <a:lnSpc>
                <a:spcPct val="150000"/>
              </a:lnSpc>
            </a:pPr>
            <a:r>
              <a:rPr lang="ja-JP" altLang="en-US" sz="1200" kern="0" dirty="0" smtClean="0">
                <a:solidFill>
                  <a:sysClr val="windowText" lastClr="000000"/>
                </a:solidFill>
                <a:latin typeface="Meiryo UI" panose="020B0604030504040204" pitchFamily="50" charset="-128"/>
                <a:ea typeface="Meiryo UI" panose="020B0604030504040204" pitchFamily="50" charset="-128"/>
              </a:rPr>
              <a:t>一緒に走れる</a:t>
            </a:r>
            <a:r>
              <a:rPr lang="en-US" altLang="ja-JP" sz="1200" kern="0" dirty="0" smtClean="0">
                <a:solidFill>
                  <a:sysClr val="windowText" lastClr="000000"/>
                </a:solidFill>
                <a:latin typeface="Meiryo UI" panose="020B0604030504040204" pitchFamily="50" charset="-128"/>
                <a:ea typeface="Meiryo UI" panose="020B0604030504040204" pitchFamily="50" charset="-128"/>
              </a:rPr>
              <a:t>BIG</a:t>
            </a:r>
            <a:r>
              <a:rPr lang="ja-JP" altLang="en-US" sz="1200" kern="0" dirty="0" smtClean="0">
                <a:solidFill>
                  <a:sysClr val="windowText" lastClr="000000"/>
                </a:solidFill>
                <a:latin typeface="Meiryo UI" panose="020B0604030504040204" pitchFamily="50" charset="-128"/>
                <a:ea typeface="Meiryo UI" panose="020B0604030504040204" pitchFamily="50" charset="-128"/>
              </a:rPr>
              <a:t>チャンス！一緒にお写真を撮ったり、一目置かれる奇麗なランニングフォームが間近で学べます。</a:t>
            </a:r>
            <a:endParaRPr lang="en-US" altLang="ja-JP" sz="1200" kern="0" dirty="0" smtClean="0">
              <a:solidFill>
                <a:sysClr val="windowText" lastClr="000000"/>
              </a:solidFill>
              <a:latin typeface="Meiryo UI" panose="020B0604030504040204" pitchFamily="50" charset="-128"/>
              <a:ea typeface="Meiryo UI" panose="020B0604030504040204" pitchFamily="50" charset="-128"/>
            </a:endParaRPr>
          </a:p>
          <a:p>
            <a:pPr lvl="0" algn="ctr" defTabSz="914400">
              <a:lnSpc>
                <a:spcPct val="150000"/>
              </a:lnSpc>
            </a:pPr>
            <a:r>
              <a:rPr lang="ja-JP" altLang="en-US" sz="1200" kern="0" dirty="0" smtClean="0">
                <a:solidFill>
                  <a:sysClr val="windowText" lastClr="000000"/>
                </a:solidFill>
                <a:latin typeface="Meiryo UI" panose="020B0604030504040204" pitchFamily="50" charset="-128"/>
                <a:ea typeface="Meiryo UI" panose="020B0604030504040204" pitchFamily="50" charset="-128"/>
              </a:rPr>
              <a:t>普段体験できないプロフェッショナル達とのランニングセッションを是非お楽しみ下さい。</a:t>
            </a:r>
            <a:endParaRPr lang="en-US" altLang="ja-JP" sz="1200" kern="0" dirty="0" smtClean="0">
              <a:solidFill>
                <a:sysClr val="windowText" lastClr="000000"/>
              </a:solidFill>
              <a:latin typeface="Meiryo UI" panose="020B0604030504040204" pitchFamily="50" charset="-128"/>
              <a:ea typeface="Meiryo UI" panose="020B0604030504040204" pitchFamily="50" charset="-128"/>
            </a:endParaRPr>
          </a:p>
        </p:txBody>
      </p:sp>
      <p:sp>
        <p:nvSpPr>
          <p:cNvPr id="4" name="正方形/長方形 3"/>
          <p:cNvSpPr/>
          <p:nvPr/>
        </p:nvSpPr>
        <p:spPr>
          <a:xfrm>
            <a:off x="0" y="2930185"/>
            <a:ext cx="10698480" cy="45719"/>
          </a:xfrm>
          <a:prstGeom prst="rect">
            <a:avLst/>
          </a:prstGeom>
          <a:solidFill>
            <a:srgbClr val="3B7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2768" y="1262347"/>
            <a:ext cx="2027462" cy="1658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p:cNvPicPr>
            <a:picLocks noChangeAspect="1"/>
          </p:cNvPicPr>
          <p:nvPr/>
        </p:nvPicPr>
        <p:blipFill>
          <a:blip r:embed="rId6">
            <a:extLst>
              <a:ext uri="{BEBA8EAE-BF5A-486C-A8C5-ECC9F3942E4B}">
                <a14:imgProps xmlns:a14="http://schemas.microsoft.com/office/drawing/2010/main">
                  <a14:imgLayer r:embed="rId7">
                    <a14:imgEffect>
                      <a14:backgroundRemoval t="2710" b="95664" l="9825" r="89825"/>
                    </a14:imgEffect>
                  </a14:imgLayer>
                </a14:imgProps>
              </a:ext>
              <a:ext uri="{28A0092B-C50C-407E-A947-70E740481C1C}">
                <a14:useLocalDpi xmlns:a14="http://schemas.microsoft.com/office/drawing/2010/main" val="0"/>
              </a:ext>
            </a:extLst>
          </a:blip>
          <a:stretch>
            <a:fillRect/>
          </a:stretch>
        </p:blipFill>
        <p:spPr>
          <a:xfrm>
            <a:off x="42711" y="1311110"/>
            <a:ext cx="1222676" cy="1573631"/>
          </a:xfrm>
          <a:prstGeom prst="rect">
            <a:avLst/>
          </a:prstGeom>
        </p:spPr>
      </p:pic>
      <p:pic>
        <p:nvPicPr>
          <p:cNvPr id="3" name="図 2"/>
          <p:cNvPicPr>
            <a:picLocks noChangeAspect="1"/>
          </p:cNvPicPr>
          <p:nvPr/>
        </p:nvPicPr>
        <p:blipFill>
          <a:blip r:embed="rId8">
            <a:extLst>
              <a:ext uri="{BEBA8EAE-BF5A-486C-A8C5-ECC9F3942E4B}">
                <a14:imgProps xmlns:a14="http://schemas.microsoft.com/office/drawing/2010/main">
                  <a14:imgLayer r:embed="rId9">
                    <a14:imgEffect>
                      <a14:backgroundRemoval t="0" b="99735" l="9319" r="96057"/>
                    </a14:imgEffect>
                  </a14:imgLayer>
                </a14:imgProps>
              </a:ext>
              <a:ext uri="{28A0092B-C50C-407E-A947-70E740481C1C}">
                <a14:useLocalDpi xmlns:a14="http://schemas.microsoft.com/office/drawing/2010/main" val="0"/>
              </a:ext>
            </a:extLst>
          </a:blip>
          <a:stretch>
            <a:fillRect/>
          </a:stretch>
        </p:blipFill>
        <p:spPr>
          <a:xfrm>
            <a:off x="885459" y="1280466"/>
            <a:ext cx="1191715" cy="1610310"/>
          </a:xfrm>
          <a:prstGeom prst="rect">
            <a:avLst/>
          </a:prstGeom>
        </p:spPr>
      </p:pic>
      <p:sp>
        <p:nvSpPr>
          <p:cNvPr id="12" name="テキスト ボックス 11"/>
          <p:cNvSpPr txBox="1"/>
          <p:nvPr/>
        </p:nvSpPr>
        <p:spPr>
          <a:xfrm>
            <a:off x="-32769" y="182195"/>
            <a:ext cx="10711310" cy="1061829"/>
          </a:xfrm>
          <a:prstGeom prst="rect">
            <a:avLst/>
          </a:prstGeom>
          <a:solidFill>
            <a:srgbClr val="3B7EBD">
              <a:alpha val="90000"/>
            </a:srgbClr>
          </a:solidFill>
        </p:spPr>
        <p:txBody>
          <a:bodyPr wrap="square" rtlCol="0">
            <a:spAutoFit/>
          </a:bodyPr>
          <a:lstStyle/>
          <a:p>
            <a:pPr algn="ctr"/>
            <a:r>
              <a:rPr kumimoji="1" lang="en-US" altLang="ja-JP" sz="2000" b="1" dirty="0" smtClean="0">
                <a:ln w="13462">
                  <a:noFill/>
                  <a:prstDash val="solid"/>
                </a:ln>
                <a:solidFill>
                  <a:schemeClr val="bg1"/>
                </a:solidFill>
                <a:effectLst>
                  <a:outerShdw dist="38100" dir="2700000" algn="bl" rotWithShape="0">
                    <a:schemeClr val="accent5"/>
                  </a:outerShdw>
                </a:effectLst>
                <a:latin typeface="Bernard MT Condensed" panose="02050806060905020404" pitchFamily="18" charset="0"/>
              </a:rPr>
              <a:t>【</a:t>
            </a:r>
            <a:r>
              <a:rPr kumimoji="1" lang="ja-JP" altLang="en-US" sz="2300" b="1" dirty="0" smtClean="0">
                <a:ln w="13462">
                  <a:noFill/>
                  <a:prstDash val="solid"/>
                </a:ln>
                <a:solidFill>
                  <a:schemeClr val="bg1"/>
                </a:solidFill>
                <a:effectLst>
                  <a:outerShdw dist="38100" dir="2700000" algn="bl" rotWithShape="0">
                    <a:schemeClr val="accent5"/>
                  </a:outerShdw>
                </a:effectLst>
                <a:latin typeface="Bernard MT Condensed" panose="02050806060905020404" pitchFamily="18" charset="0"/>
              </a:rPr>
              <a:t>走るのが好きな方、</a:t>
            </a:r>
            <a:r>
              <a:rPr kumimoji="1" lang="ja-JP" altLang="en-US" sz="2300" b="1" dirty="0">
                <a:ln w="13462">
                  <a:noFill/>
                  <a:prstDash val="solid"/>
                </a:ln>
                <a:solidFill>
                  <a:schemeClr val="bg1"/>
                </a:solidFill>
                <a:effectLst>
                  <a:outerShdw dist="38100" dir="2700000" algn="bl" rotWithShape="0">
                    <a:schemeClr val="accent5"/>
                  </a:outerShdw>
                </a:effectLst>
                <a:latin typeface="Bernard MT Condensed" panose="02050806060905020404" pitchFamily="18" charset="0"/>
              </a:rPr>
              <a:t>初心者</a:t>
            </a:r>
            <a:r>
              <a:rPr kumimoji="1" lang="ja-JP" altLang="en-US" sz="2300" b="1" dirty="0" smtClean="0">
                <a:ln w="13462">
                  <a:noFill/>
                  <a:prstDash val="solid"/>
                </a:ln>
                <a:solidFill>
                  <a:schemeClr val="bg1"/>
                </a:solidFill>
                <a:effectLst>
                  <a:outerShdw dist="38100" dir="2700000" algn="bl" rotWithShape="0">
                    <a:schemeClr val="accent5"/>
                  </a:outerShdw>
                </a:effectLst>
                <a:latin typeface="Bernard MT Condensed" panose="02050806060905020404" pitchFamily="18" charset="0"/>
              </a:rPr>
              <a:t>大歓迎！</a:t>
            </a:r>
            <a:r>
              <a:rPr kumimoji="1" lang="en-US" altLang="ja-JP" sz="2300" b="1" dirty="0" smtClean="0">
                <a:ln w="13462">
                  <a:noFill/>
                  <a:prstDash val="solid"/>
                </a:ln>
                <a:solidFill>
                  <a:schemeClr val="bg1"/>
                </a:solidFill>
                <a:effectLst>
                  <a:outerShdw dist="38100" dir="2700000" algn="bl" rotWithShape="0">
                    <a:schemeClr val="accent5"/>
                  </a:outerShdw>
                </a:effectLst>
                <a:latin typeface="Bernard MT Condensed" panose="02050806060905020404" pitchFamily="18" charset="0"/>
              </a:rPr>
              <a:t>】</a:t>
            </a:r>
            <a:endParaRPr kumimoji="1" lang="ja-JP" altLang="en-US" sz="2300" b="1" dirty="0" smtClean="0">
              <a:ln w="13462">
                <a:noFill/>
                <a:prstDash val="solid"/>
              </a:ln>
              <a:solidFill>
                <a:schemeClr val="bg1"/>
              </a:solidFill>
              <a:effectLst>
                <a:outerShdw dist="38100" dir="2700000" algn="bl" rotWithShape="0">
                  <a:schemeClr val="accent5"/>
                </a:outerShdw>
              </a:effectLst>
              <a:latin typeface="Bernard MT Condensed" panose="02050806060905020404" pitchFamily="18" charset="0"/>
            </a:endParaRPr>
          </a:p>
          <a:p>
            <a:pPr algn="ctr"/>
            <a:r>
              <a:rPr kumimoji="1" lang="en-US" altLang="ja-JP"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nard MT Condensed" panose="02050806060905020404" pitchFamily="18" charset="0"/>
              </a:rPr>
              <a:t>LIFE</a:t>
            </a:r>
            <a:r>
              <a:rPr kumimoji="1" lang="ja-JP" altLang="en-US"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nard MT Condensed" panose="02050806060905020404" pitchFamily="18" charset="0"/>
              </a:rPr>
              <a:t>＆「ランニング」イベント</a:t>
            </a:r>
            <a:endParaRPr kumimoji="1" lang="ja-JP" alt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nard MT Condensed" panose="02050806060905020404" pitchFamily="18" charset="0"/>
            </a:endParaRPr>
          </a:p>
        </p:txBody>
      </p:sp>
      <p:pic>
        <p:nvPicPr>
          <p:cNvPr id="29" name="図 28"/>
          <p:cNvPicPr>
            <a:picLocks noChangeAspect="1"/>
          </p:cNvPicPr>
          <p:nvPr/>
        </p:nvPicPr>
        <p:blipFill rotWithShape="1">
          <a:blip r:embed="rId10" cstate="print">
            <a:extLst>
              <a:ext uri="{28A0092B-C50C-407E-A947-70E740481C1C}">
                <a14:useLocalDpi xmlns:a14="http://schemas.microsoft.com/office/drawing/2010/main" val="0"/>
              </a:ext>
            </a:extLst>
          </a:blip>
          <a:srcRect l="88609" t="84922" r="3610" b="9715"/>
          <a:stretch/>
        </p:blipFill>
        <p:spPr>
          <a:xfrm>
            <a:off x="4413795" y="5468027"/>
            <a:ext cx="1210825" cy="1194219"/>
          </a:xfrm>
          <a:prstGeom prst="rect">
            <a:avLst/>
          </a:prstGeom>
        </p:spPr>
      </p:pic>
      <p:sp>
        <p:nvSpPr>
          <p:cNvPr id="6" name="テキスト ボックス 5"/>
          <p:cNvSpPr txBox="1"/>
          <p:nvPr/>
        </p:nvSpPr>
        <p:spPr>
          <a:xfrm>
            <a:off x="4322643" y="6633738"/>
            <a:ext cx="1947969" cy="461665"/>
          </a:xfrm>
          <a:prstGeom prst="rect">
            <a:avLst/>
          </a:prstGeom>
          <a:noFill/>
        </p:spPr>
        <p:txBody>
          <a:bodyPr wrap="none" rtlCol="0">
            <a:spAutoFit/>
          </a:bodyPr>
          <a:lstStyle/>
          <a:p>
            <a:r>
              <a:rPr kumimoji="1" lang="ja-JP" altLang="en-US" sz="1200" dirty="0" smtClean="0"/>
              <a:t>「神野」とキーワードに</a:t>
            </a:r>
            <a:endParaRPr kumimoji="1" lang="en-US" altLang="ja-JP" sz="1200" dirty="0" smtClean="0"/>
          </a:p>
          <a:p>
            <a:r>
              <a:rPr kumimoji="1" lang="ja-JP" altLang="en-US" sz="1200" dirty="0"/>
              <a:t> </a:t>
            </a:r>
            <a:r>
              <a:rPr kumimoji="1" lang="ja-JP" altLang="en-US" sz="1200" dirty="0" smtClean="0"/>
              <a:t> 入力し検索してください</a:t>
            </a:r>
            <a:endParaRPr kumimoji="1" lang="ja-JP" altLang="en-US" sz="1200" dirty="0"/>
          </a:p>
        </p:txBody>
      </p:sp>
      <p:sp>
        <p:nvSpPr>
          <p:cNvPr id="30" name="テキスト ボックス 29"/>
          <p:cNvSpPr txBox="1"/>
          <p:nvPr/>
        </p:nvSpPr>
        <p:spPr>
          <a:xfrm>
            <a:off x="7059324" y="9292241"/>
            <a:ext cx="353943" cy="1375341"/>
          </a:xfrm>
          <a:prstGeom prst="rect">
            <a:avLst/>
          </a:prstGeom>
          <a:noFill/>
        </p:spPr>
        <p:txBody>
          <a:bodyPr vert="eaVert" wrap="square" rtlCol="0">
            <a:spAutoFit/>
          </a:bodyPr>
          <a:lstStyle/>
          <a:p>
            <a:r>
              <a:rPr kumimoji="1" lang="ja-JP" altLang="en-US" sz="1100" dirty="0">
                <a:latin typeface="Meiryo UI" panose="020B0604030504040204" pitchFamily="50" charset="-128"/>
                <a:ea typeface="Meiryo UI" panose="020B0604030504040204" pitchFamily="50" charset="-128"/>
              </a:rPr>
              <a:t>申し込みはこちら</a:t>
            </a:r>
          </a:p>
        </p:txBody>
      </p:sp>
      <p:pic>
        <p:nvPicPr>
          <p:cNvPr id="31" name="図 30"/>
          <p:cNvPicPr>
            <a:picLocks noChangeAspect="1"/>
          </p:cNvPicPr>
          <p:nvPr/>
        </p:nvPicPr>
        <p:blipFill rotWithShape="1">
          <a:blip r:embed="rId10" cstate="print">
            <a:extLst>
              <a:ext uri="{28A0092B-C50C-407E-A947-70E740481C1C}">
                <a14:useLocalDpi xmlns:a14="http://schemas.microsoft.com/office/drawing/2010/main" val="0"/>
              </a:ext>
            </a:extLst>
          </a:blip>
          <a:srcRect l="88609" t="84922" r="3610" b="9715"/>
          <a:stretch/>
        </p:blipFill>
        <p:spPr>
          <a:xfrm>
            <a:off x="7476000" y="9306111"/>
            <a:ext cx="1210825" cy="1194219"/>
          </a:xfrm>
          <a:prstGeom prst="rect">
            <a:avLst/>
          </a:prstGeom>
        </p:spPr>
      </p:pic>
      <p:sp>
        <p:nvSpPr>
          <p:cNvPr id="32" name="テキスト ボックス 31"/>
          <p:cNvSpPr txBox="1"/>
          <p:nvPr/>
        </p:nvSpPr>
        <p:spPr>
          <a:xfrm>
            <a:off x="7384848" y="10471822"/>
            <a:ext cx="1947969" cy="461665"/>
          </a:xfrm>
          <a:prstGeom prst="rect">
            <a:avLst/>
          </a:prstGeom>
          <a:noFill/>
        </p:spPr>
        <p:txBody>
          <a:bodyPr wrap="none" rtlCol="0">
            <a:spAutoFit/>
          </a:bodyPr>
          <a:lstStyle/>
          <a:p>
            <a:r>
              <a:rPr kumimoji="1" lang="ja-JP" altLang="en-US" sz="1200" dirty="0" smtClean="0"/>
              <a:t>「岡田」とキーワードに</a:t>
            </a:r>
            <a:endParaRPr kumimoji="1" lang="en-US" altLang="ja-JP" sz="1200" dirty="0" smtClean="0"/>
          </a:p>
          <a:p>
            <a:r>
              <a:rPr kumimoji="1" lang="ja-JP" altLang="en-US" sz="1200" dirty="0"/>
              <a:t> </a:t>
            </a:r>
            <a:r>
              <a:rPr kumimoji="1" lang="ja-JP" altLang="en-US" sz="1200" dirty="0" smtClean="0"/>
              <a:t> 入力し検索してください</a:t>
            </a:r>
            <a:endParaRPr kumimoji="1" lang="ja-JP" altLang="en-US" sz="1200" dirty="0"/>
          </a:p>
        </p:txBody>
      </p:sp>
      <p:sp>
        <p:nvSpPr>
          <p:cNvPr id="33" name="テキスト ボックス 32"/>
          <p:cNvSpPr txBox="1"/>
          <p:nvPr/>
        </p:nvSpPr>
        <p:spPr>
          <a:xfrm>
            <a:off x="4266011" y="13092934"/>
            <a:ext cx="353943" cy="1375341"/>
          </a:xfrm>
          <a:prstGeom prst="rect">
            <a:avLst/>
          </a:prstGeom>
          <a:noFill/>
        </p:spPr>
        <p:txBody>
          <a:bodyPr vert="eaVert" wrap="square" rtlCol="0">
            <a:spAutoFit/>
          </a:bodyPr>
          <a:lstStyle/>
          <a:p>
            <a:r>
              <a:rPr kumimoji="1" lang="ja-JP" altLang="en-US" sz="1100" dirty="0">
                <a:latin typeface="Meiryo UI" panose="020B0604030504040204" pitchFamily="50" charset="-128"/>
                <a:ea typeface="Meiryo UI" panose="020B0604030504040204" pitchFamily="50" charset="-128"/>
              </a:rPr>
              <a:t>申し込みはこちら</a:t>
            </a:r>
          </a:p>
        </p:txBody>
      </p:sp>
      <p:pic>
        <p:nvPicPr>
          <p:cNvPr id="34" name="図 33"/>
          <p:cNvPicPr>
            <a:picLocks noChangeAspect="1"/>
          </p:cNvPicPr>
          <p:nvPr/>
        </p:nvPicPr>
        <p:blipFill rotWithShape="1">
          <a:blip r:embed="rId10" cstate="print">
            <a:extLst>
              <a:ext uri="{28A0092B-C50C-407E-A947-70E740481C1C}">
                <a14:useLocalDpi xmlns:a14="http://schemas.microsoft.com/office/drawing/2010/main" val="0"/>
              </a:ext>
            </a:extLst>
          </a:blip>
          <a:srcRect l="88609" t="84922" r="3610" b="9715"/>
          <a:stretch/>
        </p:blipFill>
        <p:spPr>
          <a:xfrm>
            <a:off x="4711262" y="13106804"/>
            <a:ext cx="1210825" cy="1194219"/>
          </a:xfrm>
          <a:prstGeom prst="rect">
            <a:avLst/>
          </a:prstGeom>
        </p:spPr>
      </p:pic>
      <p:sp>
        <p:nvSpPr>
          <p:cNvPr id="35" name="テキスト ボックス 34"/>
          <p:cNvSpPr txBox="1"/>
          <p:nvPr/>
        </p:nvSpPr>
        <p:spPr>
          <a:xfrm>
            <a:off x="4620110" y="14272515"/>
            <a:ext cx="1947969" cy="461665"/>
          </a:xfrm>
          <a:prstGeom prst="rect">
            <a:avLst/>
          </a:prstGeom>
          <a:noFill/>
        </p:spPr>
        <p:txBody>
          <a:bodyPr wrap="none" rtlCol="0">
            <a:spAutoFit/>
          </a:bodyPr>
          <a:lstStyle/>
          <a:p>
            <a:r>
              <a:rPr kumimoji="1" lang="ja-JP" altLang="en-US" sz="1200" dirty="0" smtClean="0"/>
              <a:t>「西谷」とキーワードに</a:t>
            </a:r>
            <a:endParaRPr kumimoji="1" lang="en-US" altLang="ja-JP" sz="1200" dirty="0" smtClean="0"/>
          </a:p>
          <a:p>
            <a:r>
              <a:rPr kumimoji="1" lang="ja-JP" altLang="en-US" sz="1200" dirty="0"/>
              <a:t> </a:t>
            </a:r>
            <a:r>
              <a:rPr kumimoji="1" lang="ja-JP" altLang="en-US" sz="1200" dirty="0" smtClean="0"/>
              <a:t> 入力し検索してください</a:t>
            </a:r>
            <a:endParaRPr kumimoji="1" lang="ja-JP" altLang="en-US" sz="1200" dirty="0"/>
          </a:p>
        </p:txBody>
      </p:sp>
      <p:sp>
        <p:nvSpPr>
          <p:cNvPr id="27" name="テキスト ボックス 26"/>
          <p:cNvSpPr txBox="1"/>
          <p:nvPr/>
        </p:nvSpPr>
        <p:spPr>
          <a:xfrm>
            <a:off x="4065634" y="3110629"/>
            <a:ext cx="3373233" cy="352946"/>
          </a:xfrm>
          <a:prstGeom prst="roundRect">
            <a:avLst>
              <a:gd name="adj" fmla="val 4679"/>
            </a:avLst>
          </a:prstGeom>
          <a:solidFill>
            <a:schemeClr val="bg1">
              <a:lumMod val="95000"/>
              <a:alpha val="89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50000"/>
              </a:lnSpc>
            </a:pPr>
            <a:r>
              <a:rPr lang="en-US" altLang="zh-TW" sz="1100" dirty="0" smtClean="0">
                <a:solidFill>
                  <a:schemeClr val="tx1">
                    <a:lumMod val="95000"/>
                    <a:lumOff val="5000"/>
                  </a:schemeClr>
                </a:solidFill>
                <a:latin typeface="Meiryo UI" panose="020B0604030504040204" pitchFamily="50" charset="-128"/>
                <a:ea typeface="Meiryo UI" panose="020B0604030504040204" pitchFamily="50" charset="-128"/>
              </a:rPr>
              <a:t>※</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rPr>
              <a:t>悪天候により開催困難な場合は中止といたします</a:t>
            </a:r>
            <a:r>
              <a:rPr lang="ja-JP" altLang="en-US" sz="1100" dirty="0" smtClean="0">
                <a:solidFill>
                  <a:schemeClr val="tx1">
                    <a:lumMod val="95000"/>
                    <a:lumOff val="5000"/>
                  </a:schemeClr>
                </a:solidFill>
                <a:latin typeface="Meiryo UI" panose="020B0604030504040204" pitchFamily="50" charset="-128"/>
                <a:ea typeface="Meiryo UI" panose="020B0604030504040204" pitchFamily="50" charset="-128"/>
              </a:rPr>
              <a:t>。</a:t>
            </a:r>
            <a:endParaRPr kumimoji="1" lang="en-US" altLang="zh-TW" sz="1100" dirty="0">
              <a:solidFill>
                <a:schemeClr val="tx1">
                  <a:lumMod val="95000"/>
                  <a:lumOff val="5000"/>
                </a:schemeClr>
              </a:solidFill>
              <a:latin typeface="Meiryo UI" panose="020B0604030504040204" pitchFamily="50" charset="-128"/>
              <a:ea typeface="Meiryo UI" panose="020B0604030504040204" pitchFamily="50" charset="-128"/>
            </a:endParaRPr>
          </a:p>
        </p:txBody>
      </p:sp>
      <p:pic>
        <p:nvPicPr>
          <p:cNvPr id="37" name="図 36"/>
          <p:cNvPicPr>
            <a:picLocks noChangeAspect="1"/>
          </p:cNvPicPr>
          <p:nvPr/>
        </p:nvPicPr>
        <p:blipFill rotWithShape="1">
          <a:blip r:embed="rId11"/>
          <a:srcRect l="58250" t="54171" r="23740" b="19772"/>
          <a:stretch/>
        </p:blipFill>
        <p:spPr>
          <a:xfrm>
            <a:off x="6305913" y="5144170"/>
            <a:ext cx="1354369" cy="1567556"/>
          </a:xfrm>
          <a:prstGeom prst="rect">
            <a:avLst/>
          </a:prstGeom>
        </p:spPr>
      </p:pic>
    </p:spTree>
    <p:extLst>
      <p:ext uri="{BB962C8B-B14F-4D97-AF65-F5344CB8AC3E}">
        <p14:creationId xmlns:p14="http://schemas.microsoft.com/office/powerpoint/2010/main" val="32743859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431</TotalTime>
  <Words>758</Words>
  <Application>Microsoft Office PowerPoint</Application>
  <PresentationFormat>ユーザー設定</PresentationFormat>
  <Paragraphs>52</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Meiryo UI</vt:lpstr>
      <vt:lpstr>游ゴシック</vt:lpstr>
      <vt:lpstr>游ゴシック Light</vt:lpstr>
      <vt:lpstr>Arial</vt:lpstr>
      <vt:lpstr>Bernard MT Condensed</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honsya001</dc:creator>
  <cp:lastModifiedBy>牛木　洋</cp:lastModifiedBy>
  <cp:revision>42</cp:revision>
  <cp:lastPrinted>2025-01-07T08:35:34Z</cp:lastPrinted>
  <dcterms:created xsi:type="dcterms:W3CDTF">2024-12-27T04:44:46Z</dcterms:created>
  <dcterms:modified xsi:type="dcterms:W3CDTF">2025-01-08T03:22:53Z</dcterms:modified>
</cp:coreProperties>
</file>