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2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白井　太郎" userId="926ec2c6-a13a-486a-a794-1c24aae1259e" providerId="ADAL" clId="{63518FAF-94C8-4A4D-B96B-44C2E88C4008}"/>
    <pc:docChg chg="custSel modSld">
      <pc:chgData name="白井　太郎" userId="926ec2c6-a13a-486a-a794-1c24aae1259e" providerId="ADAL" clId="{63518FAF-94C8-4A4D-B96B-44C2E88C4008}" dt="2023-07-28T01:43:24.570" v="90" actId="20577"/>
      <pc:docMkLst>
        <pc:docMk/>
      </pc:docMkLst>
      <pc:sldChg chg="delSp modSp mod">
        <pc:chgData name="白井　太郎" userId="926ec2c6-a13a-486a-a794-1c24aae1259e" providerId="ADAL" clId="{63518FAF-94C8-4A4D-B96B-44C2E88C4008}" dt="2023-07-28T01:43:24.570" v="90" actId="20577"/>
        <pc:sldMkLst>
          <pc:docMk/>
          <pc:sldMk cId="84193477" sldId="257"/>
        </pc:sldMkLst>
        <pc:spChg chg="mod">
          <ac:chgData name="白井　太郎" userId="926ec2c6-a13a-486a-a794-1c24aae1259e" providerId="ADAL" clId="{63518FAF-94C8-4A4D-B96B-44C2E88C4008}" dt="2023-07-28T01:43:24.570" v="90" actId="20577"/>
          <ac:spMkLst>
            <pc:docMk/>
            <pc:sldMk cId="84193477" sldId="257"/>
            <ac:spMk id="16" creationId="{A7E88803-63AA-A3DD-FC3B-83A7F7CD0D98}"/>
          </ac:spMkLst>
        </pc:spChg>
        <pc:spChg chg="del mod">
          <ac:chgData name="白井　太郎" userId="926ec2c6-a13a-486a-a794-1c24aae1259e" providerId="ADAL" clId="{63518FAF-94C8-4A4D-B96B-44C2E88C4008}" dt="2023-07-28T01:43:00.137" v="3" actId="478"/>
          <ac:spMkLst>
            <pc:docMk/>
            <pc:sldMk cId="84193477" sldId="257"/>
            <ac:spMk id="17" creationId="{C7700703-910D-1079-C635-2BC97745314A}"/>
          </ac:spMkLst>
        </pc:spChg>
        <pc:spChg chg="mod">
          <ac:chgData name="白井　太郎" userId="926ec2c6-a13a-486a-a794-1c24aae1259e" providerId="ADAL" clId="{63518FAF-94C8-4A4D-B96B-44C2E88C4008}" dt="2023-07-28T01:42:55.948" v="1" actId="14100"/>
          <ac:spMkLst>
            <pc:docMk/>
            <pc:sldMk cId="84193477" sldId="257"/>
            <ac:spMk id="19" creationId="{1D8EA76A-8C41-DB1E-7118-E6D4A4A6ADF3}"/>
          </ac:spMkLst>
        </pc:spChg>
        <pc:spChg chg="del">
          <ac:chgData name="白井　太郎" userId="926ec2c6-a13a-486a-a794-1c24aae1259e" providerId="ADAL" clId="{63518FAF-94C8-4A4D-B96B-44C2E88C4008}" dt="2023-07-28T01:42:51.711" v="0" actId="478"/>
          <ac:spMkLst>
            <pc:docMk/>
            <pc:sldMk cId="84193477" sldId="257"/>
            <ac:spMk id="20" creationId="{62C2564E-49EE-8A3D-FFC5-4CB012D630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30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3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05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6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5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0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76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1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432B0-E727-41DA-8BDB-C929E285E395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5DC4A-7FF7-4423-AF9F-5ECE4CD48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9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C7D19-4BE2-72C2-A73B-C907B9BD9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ADA3F1-968F-1E6E-3FD1-A712B763F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86402D-15C5-018E-5DA2-3D7C443C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1" y="0"/>
            <a:ext cx="64665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C7D19-4BE2-72C2-A73B-C907B9BD9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ADA3F1-968F-1E6E-3FD1-A712B763F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ECD2F8-AF2C-36FA-2614-7705956B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1" y="0"/>
            <a:ext cx="6466517" cy="9144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CA1AA4-C2F1-1D38-6113-C830B3A19C00}"/>
              </a:ext>
            </a:extLst>
          </p:cNvPr>
          <p:cNvSpPr txBox="1"/>
          <p:nvPr/>
        </p:nvSpPr>
        <p:spPr>
          <a:xfrm>
            <a:off x="487679" y="7835627"/>
            <a:ext cx="5855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スイミングスクール月会費　週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1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回　</a:t>
            </a:r>
            <a:r>
              <a:rPr kumimoji="1" lang="en-US" altLang="ja-JP" sz="1100" b="1" dirty="0" smtClean="0">
                <a:solidFill>
                  <a:schemeClr val="bg1"/>
                </a:solidFill>
              </a:rPr>
              <a:t>8,448</a:t>
            </a:r>
            <a:r>
              <a:rPr kumimoji="1" lang="ja-JP" altLang="en-US" sz="1100" b="1" dirty="0" smtClean="0">
                <a:solidFill>
                  <a:schemeClr val="bg1"/>
                </a:solidFill>
              </a:rPr>
              <a:t>円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（税込）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3083D4-51BF-9F41-00EA-0E1D51ABF6D1}"/>
              </a:ext>
            </a:extLst>
          </p:cNvPr>
          <p:cNvSpPr txBox="1"/>
          <p:nvPr/>
        </p:nvSpPr>
        <p:spPr>
          <a:xfrm>
            <a:off x="1945004" y="8194972"/>
            <a:ext cx="294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メガロス相模大野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F18D95-9DF0-5A7C-3D12-30F15A264E44}"/>
              </a:ext>
            </a:extLst>
          </p:cNvPr>
          <p:cNvSpPr txBox="1"/>
          <p:nvPr/>
        </p:nvSpPr>
        <p:spPr>
          <a:xfrm>
            <a:off x="1" y="858104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i="0" u="none" strike="noStrike" baseline="0" dirty="0">
                <a:solidFill>
                  <a:srgbClr val="000000"/>
                </a:solidFill>
                <a:latin typeface="AxisStd-Medium"/>
              </a:rPr>
              <a:t>JR</a:t>
            </a:r>
            <a:r>
              <a:rPr lang="ja-JP" altLang="en-US" sz="900" i="0" u="none" strike="noStrike" baseline="0" dirty="0" smtClean="0">
                <a:solidFill>
                  <a:srgbClr val="000000"/>
                </a:solidFill>
                <a:latin typeface="AxisStd-Medium"/>
              </a:rPr>
              <a:t>「相模大野」駅北口</a:t>
            </a:r>
            <a:r>
              <a:rPr lang="ja-JP" altLang="en-US" sz="900" i="0" u="none" strike="noStrike" baseline="0" dirty="0">
                <a:solidFill>
                  <a:srgbClr val="000000"/>
                </a:solidFill>
                <a:latin typeface="AxisStd-Medium"/>
              </a:rPr>
              <a:t>より</a:t>
            </a:r>
            <a:r>
              <a:rPr lang="ja-JP" altLang="en-US" sz="900" i="0" u="none" strike="noStrike" baseline="0" dirty="0" smtClean="0">
                <a:solidFill>
                  <a:srgbClr val="000000"/>
                </a:solidFill>
                <a:latin typeface="AxisStd-Medium"/>
              </a:rPr>
              <a:t>徒歩</a:t>
            </a:r>
            <a:r>
              <a:rPr lang="en-US" altLang="ja-JP" sz="1600" dirty="0">
                <a:solidFill>
                  <a:srgbClr val="C00000"/>
                </a:solidFill>
                <a:latin typeface="AxisStd-Medium"/>
              </a:rPr>
              <a:t>3</a:t>
            </a:r>
            <a:r>
              <a:rPr lang="ja-JP" altLang="en-US" sz="900" i="0" u="none" strike="noStrike" baseline="0" dirty="0" smtClean="0">
                <a:solidFill>
                  <a:srgbClr val="000000"/>
                </a:solidFill>
                <a:latin typeface="AxisStd-Medium"/>
              </a:rPr>
              <a:t>分</a:t>
            </a:r>
            <a:r>
              <a:rPr lang="ja-JP" altLang="en-US" sz="900" i="0" u="none" strike="noStrike" baseline="0" dirty="0">
                <a:solidFill>
                  <a:srgbClr val="000000"/>
                </a:solidFill>
                <a:latin typeface="AxisStd-Medium"/>
              </a:rPr>
              <a:t>　　</a:t>
            </a:r>
            <a:r>
              <a:rPr lang="ja-JP" altLang="en-US" sz="900" i="0" u="none" strike="noStrike" baseline="0" dirty="0">
                <a:solidFill>
                  <a:srgbClr val="000000"/>
                </a:solidFill>
                <a:latin typeface="AxisStd-Regular"/>
              </a:rPr>
              <a:t>定休日 </a:t>
            </a:r>
            <a:r>
              <a:rPr lang="ja-JP" altLang="en-US" sz="900" i="0" u="none" strike="noStrike" baseline="0" dirty="0" smtClean="0">
                <a:solidFill>
                  <a:srgbClr val="000000"/>
                </a:solidFill>
                <a:latin typeface="AxisStd-Light"/>
              </a:rPr>
              <a:t>毎週火曜日、夏期、年末年始</a:t>
            </a:r>
            <a:r>
              <a:rPr lang="ja-JP" altLang="en-US" sz="900" i="0" u="none" strike="noStrike" baseline="0" dirty="0">
                <a:solidFill>
                  <a:srgbClr val="000000"/>
                </a:solidFill>
                <a:latin typeface="AxisStd-Light"/>
              </a:rPr>
              <a:t>　　</a:t>
            </a:r>
            <a:r>
              <a:rPr lang="en-US" altLang="ja-JP" sz="1200" i="0" u="none" strike="noStrike" baseline="0" dirty="0">
                <a:solidFill>
                  <a:srgbClr val="000000"/>
                </a:solidFill>
                <a:latin typeface="AxisStd-Regular"/>
              </a:rPr>
              <a:t>TEL </a:t>
            </a:r>
            <a:r>
              <a:rPr lang="en-US" altLang="ja-JP" sz="2000" dirty="0" smtClean="0">
                <a:solidFill>
                  <a:srgbClr val="000000"/>
                </a:solidFill>
                <a:latin typeface="AxisStd-Light"/>
              </a:rPr>
              <a:t>042</a:t>
            </a:r>
            <a:r>
              <a:rPr lang="en-US" altLang="ja-JP" sz="2000" i="0" u="none" strike="noStrike" baseline="0" dirty="0" smtClean="0">
                <a:solidFill>
                  <a:srgbClr val="000000"/>
                </a:solidFill>
                <a:latin typeface="AxisStd-Light"/>
              </a:rPr>
              <a:t>-745-4600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17120" y="6754754"/>
            <a:ext cx="6011681" cy="99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520831" y="6764687"/>
            <a:ext cx="2907970" cy="99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589311" y="6920355"/>
            <a:ext cx="4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（</a:t>
            </a:r>
            <a:r>
              <a:rPr kumimoji="1" lang="ja-JP" altLang="en-US" sz="1400" b="1" dirty="0" smtClean="0"/>
              <a:t>月曜日）</a:t>
            </a:r>
            <a:r>
              <a:rPr kumimoji="1" lang="en-US" altLang="ja-JP" sz="1400" b="1" dirty="0" smtClean="0"/>
              <a:t>13:00-14:00</a:t>
            </a:r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初級</a:t>
            </a:r>
            <a:endParaRPr kumimoji="1" lang="en-US" altLang="ja-JP" sz="1400" b="1" dirty="0" smtClean="0"/>
          </a:p>
          <a:p>
            <a:pPr algn="ctr"/>
            <a:r>
              <a:rPr kumimoji="1" lang="ja-JP" altLang="en-US" sz="1400" b="1" dirty="0" smtClean="0"/>
              <a:t>　　　　　　</a:t>
            </a:r>
            <a:r>
              <a:rPr kumimoji="1" lang="en-US" altLang="ja-JP" sz="1400" b="1" dirty="0" smtClean="0"/>
              <a:t>14:00-15:00</a:t>
            </a:r>
            <a:r>
              <a:rPr kumimoji="1" lang="ja-JP" altLang="en-US" sz="1400" b="1" dirty="0"/>
              <a:t>　中上級</a:t>
            </a:r>
          </a:p>
          <a:p>
            <a:pPr algn="ctr"/>
            <a:r>
              <a:rPr kumimoji="1" lang="ja-JP" altLang="en-US" sz="1400" b="1" dirty="0" smtClean="0"/>
              <a:t>　（</a:t>
            </a:r>
            <a:r>
              <a:rPr kumimoji="1" lang="ja-JP" altLang="en-US" sz="1400" b="1" dirty="0"/>
              <a:t>水曜日</a:t>
            </a:r>
            <a:r>
              <a:rPr kumimoji="1" lang="ja-JP" altLang="en-US" sz="1400" b="1" dirty="0" smtClean="0"/>
              <a:t>）</a:t>
            </a:r>
            <a:r>
              <a:rPr kumimoji="1" lang="en-US" altLang="ja-JP" sz="1400" b="1" dirty="0" smtClean="0"/>
              <a:t>20:00-21:00</a:t>
            </a:r>
            <a:r>
              <a:rPr kumimoji="1" lang="ja-JP" altLang="en-US" sz="1400" b="1" dirty="0"/>
              <a:t>　初中級</a:t>
            </a:r>
          </a:p>
          <a:p>
            <a:pPr algn="ctr"/>
            <a:endParaRPr kumimoji="1" lang="ja-JP" altLang="en-US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69584" y="6908537"/>
            <a:ext cx="4454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（木曜日）</a:t>
            </a:r>
            <a:r>
              <a:rPr kumimoji="1" lang="en-US" altLang="ja-JP" sz="1400" b="1" dirty="0"/>
              <a:t>20:00-21:00</a:t>
            </a:r>
            <a:r>
              <a:rPr kumimoji="1" lang="ja-JP" altLang="en-US" sz="1400" b="1" dirty="0"/>
              <a:t>　初中級・</a:t>
            </a:r>
            <a:r>
              <a:rPr kumimoji="1" lang="ja-JP" altLang="en-US" sz="1400" b="1" dirty="0" smtClean="0"/>
              <a:t>中上級</a:t>
            </a:r>
            <a:endParaRPr kumimoji="1" lang="en-US" altLang="ja-JP" sz="1400" b="1" dirty="0" smtClean="0"/>
          </a:p>
          <a:p>
            <a:r>
              <a:rPr kumimoji="1" lang="ja-JP" altLang="en-US" sz="1400" b="1" dirty="0"/>
              <a:t>（金曜日</a:t>
            </a:r>
            <a:r>
              <a:rPr kumimoji="1" lang="ja-JP" altLang="en-US" sz="1400" b="1" dirty="0" smtClean="0"/>
              <a:t>）</a:t>
            </a:r>
            <a:r>
              <a:rPr kumimoji="1" lang="en-US" altLang="ja-JP" sz="1400" b="1" dirty="0" smtClean="0"/>
              <a:t>13:00-14:00</a:t>
            </a:r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中上級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（</a:t>
            </a:r>
            <a:r>
              <a:rPr kumimoji="1" lang="ja-JP" altLang="en-US" sz="1400" b="1" dirty="0"/>
              <a:t>土曜日）</a:t>
            </a:r>
            <a:r>
              <a:rPr kumimoji="1" lang="en-US" altLang="ja-JP" sz="1400" b="1" dirty="0"/>
              <a:t>18:30-19:30</a:t>
            </a:r>
            <a:r>
              <a:rPr kumimoji="1" lang="ja-JP" altLang="en-US" sz="1400" b="1" dirty="0"/>
              <a:t>　マスターズクラス</a:t>
            </a:r>
          </a:p>
          <a:p>
            <a:endParaRPr kumimoji="1" lang="en-US" altLang="ja-JP" sz="1600" b="1" dirty="0" smtClean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1875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</TotalTime>
  <Words>83</Words>
  <Application>Microsoft Office PowerPoint</Application>
  <PresentationFormat>画面に合わせる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AxisStd-Light</vt:lpstr>
      <vt:lpstr>AxisStd-Medium</vt:lpstr>
      <vt:lpstr>AxisStd-Regular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白井　太郎</dc:creator>
  <cp:lastModifiedBy>塩見　寛奈</cp:lastModifiedBy>
  <cp:revision>11</cp:revision>
  <cp:lastPrinted>2023-07-28T01:34:25Z</cp:lastPrinted>
  <dcterms:created xsi:type="dcterms:W3CDTF">2023-07-28T01:18:20Z</dcterms:created>
  <dcterms:modified xsi:type="dcterms:W3CDTF">2024-10-17T01:41:03Z</dcterms:modified>
</cp:coreProperties>
</file>