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19799300" cy="30600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1D"/>
    <a:srgbClr val="C4D3B7"/>
    <a:srgbClr val="F9B41B"/>
    <a:srgbClr val="FFD72B"/>
    <a:srgbClr val="98B662"/>
    <a:srgbClr val="E90303"/>
    <a:srgbClr val="F4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4" d="100"/>
          <a:sy n="24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48" y="5008025"/>
            <a:ext cx="16829405" cy="10653560"/>
          </a:xfrm>
        </p:spPr>
        <p:txBody>
          <a:bodyPr anchor="b"/>
          <a:lstStyle>
            <a:lvl1pPr algn="ctr">
              <a:defRPr sz="1299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913" y="16072427"/>
            <a:ext cx="14849475" cy="7388071"/>
          </a:xfrm>
        </p:spPr>
        <p:txBody>
          <a:bodyPr/>
          <a:lstStyle>
            <a:lvl1pPr marL="0" indent="0" algn="ctr">
              <a:buNone/>
              <a:defRPr sz="5197"/>
            </a:lvl1pPr>
            <a:lvl2pPr marL="989975" indent="0" algn="ctr">
              <a:buNone/>
              <a:defRPr sz="4331"/>
            </a:lvl2pPr>
            <a:lvl3pPr marL="1979950" indent="0" algn="ctr">
              <a:buNone/>
              <a:defRPr sz="3898"/>
            </a:lvl3pPr>
            <a:lvl4pPr marL="2969925" indent="0" algn="ctr">
              <a:buNone/>
              <a:defRPr sz="3464"/>
            </a:lvl4pPr>
            <a:lvl5pPr marL="3959901" indent="0" algn="ctr">
              <a:buNone/>
              <a:defRPr sz="3464"/>
            </a:lvl5pPr>
            <a:lvl6pPr marL="4949876" indent="0" algn="ctr">
              <a:buNone/>
              <a:defRPr sz="3464"/>
            </a:lvl6pPr>
            <a:lvl7pPr marL="5939851" indent="0" algn="ctr">
              <a:buNone/>
              <a:defRPr sz="3464"/>
            </a:lvl7pPr>
            <a:lvl8pPr marL="6929826" indent="0" algn="ctr">
              <a:buNone/>
              <a:defRPr sz="3464"/>
            </a:lvl8pPr>
            <a:lvl9pPr marL="7919801" indent="0" algn="ctr">
              <a:buNone/>
              <a:defRPr sz="34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3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4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68875" y="1629201"/>
            <a:ext cx="4269224" cy="2593263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1203" y="1629201"/>
            <a:ext cx="12560181" cy="2593263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22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90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91" y="7628921"/>
            <a:ext cx="17076896" cy="12729018"/>
          </a:xfrm>
        </p:spPr>
        <p:txBody>
          <a:bodyPr anchor="b"/>
          <a:lstStyle>
            <a:lvl1pPr>
              <a:defRPr sz="1299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891" y="20478361"/>
            <a:ext cx="17076896" cy="6693890"/>
          </a:xfrm>
        </p:spPr>
        <p:txBody>
          <a:bodyPr/>
          <a:lstStyle>
            <a:lvl1pPr marL="0" indent="0">
              <a:buNone/>
              <a:defRPr sz="5197">
                <a:solidFill>
                  <a:schemeClr val="tx1"/>
                </a:solidFill>
              </a:defRPr>
            </a:lvl1pPr>
            <a:lvl2pPr marL="989975" indent="0">
              <a:buNone/>
              <a:defRPr sz="4331">
                <a:solidFill>
                  <a:schemeClr val="tx1">
                    <a:tint val="75000"/>
                  </a:schemeClr>
                </a:solidFill>
              </a:defRPr>
            </a:lvl2pPr>
            <a:lvl3pPr marL="1979950" indent="0">
              <a:buNone/>
              <a:defRPr sz="3898">
                <a:solidFill>
                  <a:schemeClr val="tx1">
                    <a:tint val="75000"/>
                  </a:schemeClr>
                </a:solidFill>
              </a:defRPr>
            </a:lvl3pPr>
            <a:lvl4pPr marL="2969925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4pPr>
            <a:lvl5pPr marL="3959901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5pPr>
            <a:lvl6pPr marL="4949876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6pPr>
            <a:lvl7pPr marL="5939851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7pPr>
            <a:lvl8pPr marL="6929826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8pPr>
            <a:lvl9pPr marL="7919801" indent="0">
              <a:buNone/>
              <a:defRPr sz="3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5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1202" y="8146007"/>
            <a:ext cx="8414703" cy="1941583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3395" y="8146007"/>
            <a:ext cx="8414703" cy="1941583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91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781" y="1629208"/>
            <a:ext cx="17076896" cy="591471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3783" y="7501412"/>
            <a:ext cx="8376031" cy="3676326"/>
          </a:xfrm>
        </p:spPr>
        <p:txBody>
          <a:bodyPr anchor="b"/>
          <a:lstStyle>
            <a:lvl1pPr marL="0" indent="0">
              <a:buNone/>
              <a:defRPr sz="5197" b="1"/>
            </a:lvl1pPr>
            <a:lvl2pPr marL="989975" indent="0">
              <a:buNone/>
              <a:defRPr sz="4331" b="1"/>
            </a:lvl2pPr>
            <a:lvl3pPr marL="1979950" indent="0">
              <a:buNone/>
              <a:defRPr sz="3898" b="1"/>
            </a:lvl3pPr>
            <a:lvl4pPr marL="2969925" indent="0">
              <a:buNone/>
              <a:defRPr sz="3464" b="1"/>
            </a:lvl4pPr>
            <a:lvl5pPr marL="3959901" indent="0">
              <a:buNone/>
              <a:defRPr sz="3464" b="1"/>
            </a:lvl5pPr>
            <a:lvl6pPr marL="4949876" indent="0">
              <a:buNone/>
              <a:defRPr sz="3464" b="1"/>
            </a:lvl6pPr>
            <a:lvl7pPr marL="5939851" indent="0">
              <a:buNone/>
              <a:defRPr sz="3464" b="1"/>
            </a:lvl7pPr>
            <a:lvl8pPr marL="6929826" indent="0">
              <a:buNone/>
              <a:defRPr sz="3464" b="1"/>
            </a:lvl8pPr>
            <a:lvl9pPr marL="7919801" indent="0">
              <a:buNone/>
              <a:defRPr sz="34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3783" y="11177737"/>
            <a:ext cx="8376031" cy="164407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23397" y="7501412"/>
            <a:ext cx="8417281" cy="3676326"/>
          </a:xfrm>
        </p:spPr>
        <p:txBody>
          <a:bodyPr anchor="b"/>
          <a:lstStyle>
            <a:lvl1pPr marL="0" indent="0">
              <a:buNone/>
              <a:defRPr sz="5197" b="1"/>
            </a:lvl1pPr>
            <a:lvl2pPr marL="989975" indent="0">
              <a:buNone/>
              <a:defRPr sz="4331" b="1"/>
            </a:lvl2pPr>
            <a:lvl3pPr marL="1979950" indent="0">
              <a:buNone/>
              <a:defRPr sz="3898" b="1"/>
            </a:lvl3pPr>
            <a:lvl4pPr marL="2969925" indent="0">
              <a:buNone/>
              <a:defRPr sz="3464" b="1"/>
            </a:lvl4pPr>
            <a:lvl5pPr marL="3959901" indent="0">
              <a:buNone/>
              <a:defRPr sz="3464" b="1"/>
            </a:lvl5pPr>
            <a:lvl6pPr marL="4949876" indent="0">
              <a:buNone/>
              <a:defRPr sz="3464" b="1"/>
            </a:lvl6pPr>
            <a:lvl7pPr marL="5939851" indent="0">
              <a:buNone/>
              <a:defRPr sz="3464" b="1"/>
            </a:lvl7pPr>
            <a:lvl8pPr marL="6929826" indent="0">
              <a:buNone/>
              <a:defRPr sz="3464" b="1"/>
            </a:lvl8pPr>
            <a:lvl9pPr marL="7919801" indent="0">
              <a:buNone/>
              <a:defRPr sz="34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23397" y="11177737"/>
            <a:ext cx="8417281" cy="164407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65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01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96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781" y="2040043"/>
            <a:ext cx="6385790" cy="7140152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7281" y="4405934"/>
            <a:ext cx="10023396" cy="21746295"/>
          </a:xfrm>
        </p:spPr>
        <p:txBody>
          <a:bodyPr/>
          <a:lstStyle>
            <a:lvl1pPr>
              <a:defRPr sz="6929"/>
            </a:lvl1pPr>
            <a:lvl2pPr>
              <a:defRPr sz="6063"/>
            </a:lvl2pPr>
            <a:lvl3pPr>
              <a:defRPr sz="5197"/>
            </a:lvl3pPr>
            <a:lvl4pPr>
              <a:defRPr sz="4331"/>
            </a:lvl4pPr>
            <a:lvl5pPr>
              <a:defRPr sz="4331"/>
            </a:lvl5pPr>
            <a:lvl6pPr>
              <a:defRPr sz="4331"/>
            </a:lvl6pPr>
            <a:lvl7pPr>
              <a:defRPr sz="4331"/>
            </a:lvl7pPr>
            <a:lvl8pPr>
              <a:defRPr sz="4331"/>
            </a:lvl8pPr>
            <a:lvl9pPr>
              <a:defRPr sz="43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3781" y="9180195"/>
            <a:ext cx="6385790" cy="17007447"/>
          </a:xfrm>
        </p:spPr>
        <p:txBody>
          <a:bodyPr/>
          <a:lstStyle>
            <a:lvl1pPr marL="0" indent="0">
              <a:buNone/>
              <a:defRPr sz="3464"/>
            </a:lvl1pPr>
            <a:lvl2pPr marL="989975" indent="0">
              <a:buNone/>
              <a:defRPr sz="3031"/>
            </a:lvl2pPr>
            <a:lvl3pPr marL="1979950" indent="0">
              <a:buNone/>
              <a:defRPr sz="2598"/>
            </a:lvl3pPr>
            <a:lvl4pPr marL="2969925" indent="0">
              <a:buNone/>
              <a:defRPr sz="2165"/>
            </a:lvl4pPr>
            <a:lvl5pPr marL="3959901" indent="0">
              <a:buNone/>
              <a:defRPr sz="2165"/>
            </a:lvl5pPr>
            <a:lvl6pPr marL="4949876" indent="0">
              <a:buNone/>
              <a:defRPr sz="2165"/>
            </a:lvl6pPr>
            <a:lvl7pPr marL="5939851" indent="0">
              <a:buNone/>
              <a:defRPr sz="2165"/>
            </a:lvl7pPr>
            <a:lvl8pPr marL="6929826" indent="0">
              <a:buNone/>
              <a:defRPr sz="2165"/>
            </a:lvl8pPr>
            <a:lvl9pPr marL="7919801" indent="0">
              <a:buNone/>
              <a:defRPr sz="216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6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781" y="2040043"/>
            <a:ext cx="6385790" cy="7140152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17281" y="4405934"/>
            <a:ext cx="10023396" cy="21746295"/>
          </a:xfrm>
        </p:spPr>
        <p:txBody>
          <a:bodyPr anchor="t"/>
          <a:lstStyle>
            <a:lvl1pPr marL="0" indent="0">
              <a:buNone/>
              <a:defRPr sz="6929"/>
            </a:lvl1pPr>
            <a:lvl2pPr marL="989975" indent="0">
              <a:buNone/>
              <a:defRPr sz="6063"/>
            </a:lvl2pPr>
            <a:lvl3pPr marL="1979950" indent="0">
              <a:buNone/>
              <a:defRPr sz="5197"/>
            </a:lvl3pPr>
            <a:lvl4pPr marL="2969925" indent="0">
              <a:buNone/>
              <a:defRPr sz="4331"/>
            </a:lvl4pPr>
            <a:lvl5pPr marL="3959901" indent="0">
              <a:buNone/>
              <a:defRPr sz="4331"/>
            </a:lvl5pPr>
            <a:lvl6pPr marL="4949876" indent="0">
              <a:buNone/>
              <a:defRPr sz="4331"/>
            </a:lvl6pPr>
            <a:lvl7pPr marL="5939851" indent="0">
              <a:buNone/>
              <a:defRPr sz="4331"/>
            </a:lvl7pPr>
            <a:lvl8pPr marL="6929826" indent="0">
              <a:buNone/>
              <a:defRPr sz="4331"/>
            </a:lvl8pPr>
            <a:lvl9pPr marL="7919801" indent="0">
              <a:buNone/>
              <a:defRPr sz="4331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3781" y="9180195"/>
            <a:ext cx="6385790" cy="17007447"/>
          </a:xfrm>
        </p:spPr>
        <p:txBody>
          <a:bodyPr/>
          <a:lstStyle>
            <a:lvl1pPr marL="0" indent="0">
              <a:buNone/>
              <a:defRPr sz="3464"/>
            </a:lvl1pPr>
            <a:lvl2pPr marL="989975" indent="0">
              <a:buNone/>
              <a:defRPr sz="3031"/>
            </a:lvl2pPr>
            <a:lvl3pPr marL="1979950" indent="0">
              <a:buNone/>
              <a:defRPr sz="2598"/>
            </a:lvl3pPr>
            <a:lvl4pPr marL="2969925" indent="0">
              <a:buNone/>
              <a:defRPr sz="2165"/>
            </a:lvl4pPr>
            <a:lvl5pPr marL="3959901" indent="0">
              <a:buNone/>
              <a:defRPr sz="2165"/>
            </a:lvl5pPr>
            <a:lvl6pPr marL="4949876" indent="0">
              <a:buNone/>
              <a:defRPr sz="2165"/>
            </a:lvl6pPr>
            <a:lvl7pPr marL="5939851" indent="0">
              <a:buNone/>
              <a:defRPr sz="2165"/>
            </a:lvl7pPr>
            <a:lvl8pPr marL="6929826" indent="0">
              <a:buNone/>
              <a:defRPr sz="2165"/>
            </a:lvl8pPr>
            <a:lvl9pPr marL="7919801" indent="0">
              <a:buNone/>
              <a:defRPr sz="216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48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1202" y="1629208"/>
            <a:ext cx="17076896" cy="591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202" y="8146007"/>
            <a:ext cx="17076896" cy="1941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1202" y="28362276"/>
            <a:ext cx="4454843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1432-A244-478E-B217-058FAAA30335}" type="datetimeFigureOut">
              <a:rPr kumimoji="1" lang="ja-JP" altLang="en-US" smtClean="0"/>
              <a:t>2025/1/18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8518" y="28362276"/>
            <a:ext cx="6682264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83255" y="28362276"/>
            <a:ext cx="4454843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E1692-8071-4538-BE05-AA2AD266FA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5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979950" rtl="0" eaLnBrk="1" latinLnBrk="0" hangingPunct="1">
        <a:lnSpc>
          <a:spcPct val="90000"/>
        </a:lnSpc>
        <a:spcBef>
          <a:spcPct val="0"/>
        </a:spcBef>
        <a:buNone/>
        <a:defRPr kumimoji="1" sz="95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4988" indent="-494988" algn="l" defTabSz="1979950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kumimoji="1" sz="6063" kern="1200">
          <a:solidFill>
            <a:schemeClr val="tx1"/>
          </a:solidFill>
          <a:latin typeface="+mn-lt"/>
          <a:ea typeface="+mn-ea"/>
          <a:cs typeface="+mn-cs"/>
        </a:defRPr>
      </a:lvl1pPr>
      <a:lvl2pPr marL="1484963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5197" kern="1200">
          <a:solidFill>
            <a:schemeClr val="tx1"/>
          </a:solidFill>
          <a:latin typeface="+mn-lt"/>
          <a:ea typeface="+mn-ea"/>
          <a:cs typeface="+mn-cs"/>
        </a:defRPr>
      </a:lvl2pPr>
      <a:lvl3pPr marL="2474938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4331" kern="1200">
          <a:solidFill>
            <a:schemeClr val="tx1"/>
          </a:solidFill>
          <a:latin typeface="+mn-lt"/>
          <a:ea typeface="+mn-ea"/>
          <a:cs typeface="+mn-cs"/>
        </a:defRPr>
      </a:lvl3pPr>
      <a:lvl4pPr marL="3464913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4pPr>
      <a:lvl5pPr marL="4454888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5pPr>
      <a:lvl6pPr marL="5444863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6pPr>
      <a:lvl7pPr marL="6434839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7pPr>
      <a:lvl8pPr marL="7424814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8pPr>
      <a:lvl9pPr marL="8414789" indent="-494988" algn="l" defTabSz="197995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9950" rtl="0" eaLnBrk="1" latinLnBrk="0" hangingPunct="1"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1pPr>
      <a:lvl2pPr marL="989975" algn="l" defTabSz="1979950" rtl="0" eaLnBrk="1" latinLnBrk="0" hangingPunct="1"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2pPr>
      <a:lvl3pPr marL="1979950" algn="l" defTabSz="1979950" rtl="0" eaLnBrk="1" latinLnBrk="0" hangingPunct="1"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3pPr>
      <a:lvl4pPr marL="2969925" algn="l" defTabSz="1979950" rtl="0" eaLnBrk="1" latinLnBrk="0" hangingPunct="1"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4pPr>
      <a:lvl5pPr marL="3959901" algn="l" defTabSz="1979950" rtl="0" eaLnBrk="1" latinLnBrk="0" hangingPunct="1"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5pPr>
      <a:lvl6pPr marL="4949876" algn="l" defTabSz="1979950" rtl="0" eaLnBrk="1" latinLnBrk="0" hangingPunct="1"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6pPr>
      <a:lvl7pPr marL="5939851" algn="l" defTabSz="1979950" rtl="0" eaLnBrk="1" latinLnBrk="0" hangingPunct="1"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7pPr>
      <a:lvl8pPr marL="6929826" algn="l" defTabSz="1979950" rtl="0" eaLnBrk="1" latinLnBrk="0" hangingPunct="1"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8pPr>
      <a:lvl9pPr marL="7919801" algn="l" defTabSz="1979950" rtl="0" eaLnBrk="1" latinLnBrk="0" hangingPunct="1">
        <a:defRPr kumimoji="1" sz="3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8686"/>
          <a:stretch/>
        </p:blipFill>
        <p:spPr>
          <a:xfrm>
            <a:off x="39757" y="0"/>
            <a:ext cx="19719235" cy="306006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23100" y="4649038"/>
            <a:ext cx="695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n>
                  <a:solidFill>
                    <a:schemeClr val="tx1"/>
                  </a:solidFill>
                </a:ln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♢イベント詳細</a:t>
            </a:r>
            <a:r>
              <a:rPr kumimoji="1" lang="ja-JP" altLang="en-US" sz="5400" b="1" dirty="0">
                <a:ln>
                  <a:solidFill>
                    <a:schemeClr val="tx1"/>
                  </a:solidFill>
                </a:ln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♢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72516" y="22807139"/>
            <a:ext cx="695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♢受付期間♢</a:t>
            </a:r>
            <a:endParaRPr kumimoji="1" lang="ja-JP" altLang="en-US" sz="5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45161" y="7336371"/>
            <a:ext cx="149724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Group</a:t>
            </a:r>
            <a:r>
              <a:rPr kumimoji="1" lang="ja-JP" altLang="en-US" sz="13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kumimoji="1" lang="en-US" altLang="ja-JP" sz="13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Fight</a:t>
            </a:r>
            <a:r>
              <a:rPr kumimoji="1" lang="ja-JP" altLang="en-US" sz="13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kumimoji="1" lang="en-US" altLang="ja-JP" sz="13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45</a:t>
            </a:r>
            <a:r>
              <a:rPr kumimoji="1" lang="ja-JP" altLang="en-US" sz="6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kumimoji="1" lang="ja-JP" altLang="en-US" sz="6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</a:t>
            </a:r>
            <a:endParaRPr kumimoji="1" lang="ja-JP" altLang="en-US" sz="66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11968" y="5846340"/>
            <a:ext cx="19312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18</a:t>
            </a:r>
            <a:r>
              <a:rPr kumimoji="1" lang="ja-JP" altLang="en-US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</a:t>
            </a:r>
            <a:r>
              <a:rPr kumimoji="1" lang="en-US" altLang="ja-JP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</a:t>
            </a:r>
            <a:r>
              <a:rPr kumimoji="1" lang="en-US" altLang="ja-JP" sz="8800" b="1" u="sng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</a:t>
            </a:r>
            <a:r>
              <a:rPr kumimoji="1" lang="ja-JP" altLang="en-US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</a:t>
            </a:r>
            <a:r>
              <a:rPr kumimoji="1" lang="en-US" altLang="ja-JP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18</a:t>
            </a:r>
            <a:r>
              <a:rPr kumimoji="1" lang="ja-JP" altLang="en-US" sz="8800" b="1" u="sng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</a:t>
            </a:r>
            <a:r>
              <a:rPr kumimoji="1" lang="en-US" altLang="ja-JP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45</a:t>
            </a:r>
            <a:endParaRPr kumimoji="1" lang="en-US" altLang="ja-JP" sz="4800" b="1" u="sng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3100" y="25767315"/>
            <a:ext cx="695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♢申し込み詳細♢</a:t>
            </a:r>
            <a:endParaRPr kumimoji="1" lang="ja-JP" altLang="en-US" sz="5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904804" y="9345806"/>
            <a:ext cx="7908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 smtClean="0">
                <a:ln>
                  <a:solidFill>
                    <a:schemeClr val="tx1"/>
                  </a:solidFill>
                </a:ln>
                <a:latin typeface="HGｺﾞｼｯｸM" panose="020B0609000000000000" pitchFamily="49" charset="-128"/>
                <a:ea typeface="HGｺﾞｼｯｸM" panose="020B0609000000000000" pitchFamily="49" charset="-128"/>
              </a:rPr>
              <a:t>YOJI×TOBI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6619" y="12643142"/>
            <a:ext cx="19312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16</a:t>
            </a:r>
            <a:r>
              <a:rPr kumimoji="1" lang="ja-JP" altLang="en-US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</a:t>
            </a:r>
            <a:r>
              <a:rPr kumimoji="1" lang="en-US" altLang="ja-JP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</a:t>
            </a:r>
            <a:r>
              <a:rPr kumimoji="1" lang="en-US" altLang="ja-JP" sz="8800" b="1" u="sng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</a:t>
            </a:r>
            <a:r>
              <a:rPr kumimoji="1" lang="ja-JP" altLang="en-US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</a:t>
            </a:r>
            <a:r>
              <a:rPr kumimoji="1" lang="en-US" altLang="ja-JP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17</a:t>
            </a:r>
            <a:r>
              <a:rPr kumimoji="1" lang="ja-JP" altLang="en-US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：</a:t>
            </a:r>
            <a:r>
              <a:rPr kumimoji="1" lang="en-US" altLang="ja-JP" sz="8800" b="1" u="sng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00</a:t>
            </a:r>
            <a:endParaRPr kumimoji="1" lang="en-US" altLang="ja-JP" sz="4800" b="1" u="sng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06619" y="15534320"/>
            <a:ext cx="18685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kumimoji="1" lang="ja-JP" altLang="en-US" sz="6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</a:t>
            </a:r>
            <a:endParaRPr kumimoji="1" lang="ja-JP" altLang="en-US" sz="6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0445" y="14601244"/>
            <a:ext cx="19478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ピラティスセミナー</a:t>
            </a:r>
            <a:r>
              <a:rPr kumimoji="1" lang="ja-JP" altLang="en-US" sz="6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kumimoji="1" lang="ja-JP" altLang="en-US" sz="6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</a:t>
            </a:r>
            <a:endParaRPr kumimoji="1" lang="ja-JP" altLang="en-US" sz="60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86277" y="16539482"/>
            <a:ext cx="17246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～ピラティスによるボディメイクの知識と実践～</a:t>
            </a:r>
            <a:endParaRPr kumimoji="1" lang="ja-JP" altLang="en-US" sz="6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97148" y="17535794"/>
            <a:ext cx="13141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/>
              <a:t>平田えみ・高山裕二・ヴァレンティーナ</a:t>
            </a:r>
            <a:endParaRPr kumimoji="1" lang="ja-JP" altLang="en-US" sz="5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04808" y="6647440"/>
            <a:ext cx="6051987" cy="238526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kumimoji="1" lang="en-US" altLang="ja-JP" sz="1200" dirty="0" smtClean="0"/>
          </a:p>
          <a:p>
            <a:r>
              <a:rPr kumimoji="1" lang="en-US" altLang="ja-JP" sz="4000" dirty="0" smtClean="0"/>
              <a:t>【</a:t>
            </a:r>
            <a:r>
              <a:rPr kumimoji="1" lang="ja-JP" altLang="en-US" sz="4000" dirty="0" smtClean="0"/>
              <a:t>料金</a:t>
            </a:r>
            <a:r>
              <a:rPr kumimoji="1" lang="en-US" altLang="ja-JP" sz="4000" dirty="0" smtClean="0"/>
              <a:t>】</a:t>
            </a:r>
          </a:p>
          <a:p>
            <a:r>
              <a:rPr kumimoji="1" lang="ja-JP" altLang="en-US" sz="4000" dirty="0" smtClean="0"/>
              <a:t>会員　　</a:t>
            </a:r>
            <a:r>
              <a:rPr kumimoji="1" lang="en-US" altLang="ja-JP" sz="4400" b="1" dirty="0" smtClean="0"/>
              <a:t>1,100</a:t>
            </a:r>
            <a:r>
              <a:rPr kumimoji="1" lang="ja-JP" altLang="en-US" sz="4000" dirty="0" smtClean="0"/>
              <a:t>円（税込）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会員外　</a:t>
            </a:r>
            <a:r>
              <a:rPr kumimoji="1" lang="en-US" altLang="ja-JP" sz="4400" b="1" dirty="0" smtClean="0"/>
              <a:t>1,650</a:t>
            </a:r>
            <a:r>
              <a:rPr kumimoji="1" lang="ja-JP" altLang="en-US" sz="4000" dirty="0" smtClean="0"/>
              <a:t>円（税込）</a:t>
            </a:r>
            <a:endParaRPr kumimoji="1" lang="en-US" altLang="ja-JP" sz="4000" dirty="0" smtClean="0"/>
          </a:p>
          <a:p>
            <a:endParaRPr kumimoji="1" lang="ja-JP" altLang="en-US" sz="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56161" y="10964211"/>
            <a:ext cx="5056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【</a:t>
            </a:r>
            <a:r>
              <a:rPr kumimoji="1" lang="ja-JP" altLang="en-US" sz="4400" dirty="0" smtClean="0"/>
              <a:t>定員</a:t>
            </a:r>
            <a:r>
              <a:rPr kumimoji="1" lang="en-US" altLang="ja-JP" sz="4400" dirty="0" smtClean="0"/>
              <a:t>】17</a:t>
            </a:r>
            <a:r>
              <a:rPr kumimoji="1" lang="ja-JP" altLang="en-US" sz="4400" dirty="0" smtClean="0"/>
              <a:t>名</a:t>
            </a:r>
            <a:endParaRPr kumimoji="1" lang="ja-JP" altLang="en-US" sz="4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032163" y="12836402"/>
            <a:ext cx="6124632" cy="24468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kumimoji="1" lang="en-US" altLang="ja-JP" sz="1600" dirty="0" smtClean="0"/>
          </a:p>
          <a:p>
            <a:r>
              <a:rPr kumimoji="1" lang="en-US" altLang="ja-JP" sz="4000" dirty="0" smtClean="0"/>
              <a:t>【</a:t>
            </a:r>
            <a:r>
              <a:rPr kumimoji="1" lang="ja-JP" altLang="en-US" sz="4000" dirty="0" smtClean="0"/>
              <a:t>料金</a:t>
            </a:r>
            <a:r>
              <a:rPr kumimoji="1" lang="en-US" altLang="ja-JP" sz="4000" dirty="0" smtClean="0"/>
              <a:t>】</a:t>
            </a:r>
          </a:p>
          <a:p>
            <a:r>
              <a:rPr kumimoji="1" lang="ja-JP" altLang="en-US" sz="4000" dirty="0" smtClean="0"/>
              <a:t>会員　　</a:t>
            </a:r>
            <a:r>
              <a:rPr kumimoji="1" lang="en-US" altLang="ja-JP" sz="4400" b="1" dirty="0" smtClean="0"/>
              <a:t>550</a:t>
            </a:r>
            <a:r>
              <a:rPr kumimoji="1" lang="ja-JP" altLang="en-US" sz="4000" dirty="0" smtClean="0"/>
              <a:t>円（税込）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会員外　</a:t>
            </a:r>
            <a:r>
              <a:rPr kumimoji="1" lang="en-US" altLang="ja-JP" sz="4400" b="1" dirty="0" smtClean="0"/>
              <a:t>1,10</a:t>
            </a:r>
            <a:r>
              <a:rPr kumimoji="1" lang="en-US" altLang="ja-JP" sz="4400" b="1" dirty="0"/>
              <a:t>0</a:t>
            </a:r>
            <a:r>
              <a:rPr kumimoji="1" lang="ja-JP" altLang="en-US" sz="4000" dirty="0" smtClean="0"/>
              <a:t>円（税込）</a:t>
            </a:r>
            <a:endParaRPr kumimoji="1" lang="en-US" altLang="ja-JP" sz="4000" dirty="0" smtClean="0"/>
          </a:p>
          <a:p>
            <a:endParaRPr kumimoji="1" lang="en-US" altLang="ja-JP" sz="7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53834" y="15679051"/>
            <a:ext cx="4475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 smtClean="0"/>
              <a:t>※</a:t>
            </a:r>
            <a:r>
              <a:rPr kumimoji="1" lang="ja-JP" altLang="en-US" sz="4400" b="1" dirty="0" smtClean="0"/>
              <a:t>女性限定</a:t>
            </a:r>
            <a:endParaRPr kumimoji="1" lang="ja-JP" altLang="en-US" sz="44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256161" y="18611505"/>
            <a:ext cx="441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【</a:t>
            </a:r>
            <a:r>
              <a:rPr kumimoji="1" lang="ja-JP" altLang="en-US" sz="4400" dirty="0" smtClean="0"/>
              <a:t>定員</a:t>
            </a:r>
            <a:r>
              <a:rPr kumimoji="1" lang="en-US" altLang="ja-JP" sz="4400" dirty="0" smtClean="0"/>
              <a:t>】13</a:t>
            </a:r>
            <a:r>
              <a:rPr kumimoji="1" lang="ja-JP" altLang="en-US" sz="4400" dirty="0" smtClean="0"/>
              <a:t>名</a:t>
            </a:r>
            <a:endParaRPr kumimoji="1" lang="ja-JP" altLang="en-US" sz="4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8026" y="23690283"/>
            <a:ext cx="190012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kumimoji="1" lang="ja-JP" altLang="en-US" sz="4400" dirty="0" smtClean="0"/>
              <a:t>月</a:t>
            </a:r>
            <a:r>
              <a:rPr kumimoji="1" lang="en-US" altLang="ja-JP" sz="80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kumimoji="1" lang="en-US" altLang="ja-JP" sz="8000" b="1" dirty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kumimoji="1" lang="ja-JP" altLang="en-US" sz="4400" dirty="0" smtClean="0"/>
              <a:t>日（火）</a:t>
            </a:r>
            <a:r>
              <a:rPr kumimoji="1" lang="en-US" altLang="ja-JP" sz="8000" b="1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kumimoji="1" lang="ja-JP" altLang="en-US" sz="8000" b="1" dirty="0" smtClean="0">
                <a:solidFill>
                  <a:schemeClr val="accent2">
                    <a:lumMod val="50000"/>
                  </a:schemeClr>
                </a:solidFill>
              </a:rPr>
              <a:t>：</a:t>
            </a:r>
            <a:r>
              <a:rPr kumimoji="1" lang="en-US" altLang="ja-JP" sz="8000" b="1" dirty="0" smtClean="0">
                <a:solidFill>
                  <a:schemeClr val="accent2">
                    <a:lumMod val="50000"/>
                  </a:schemeClr>
                </a:solidFill>
              </a:rPr>
              <a:t>00</a:t>
            </a:r>
          </a:p>
          <a:p>
            <a:r>
              <a:rPr kumimoji="1" lang="ja-JP" altLang="en-US" sz="6000" dirty="0"/>
              <a:t>　</a:t>
            </a:r>
            <a:r>
              <a:rPr kumimoji="1" lang="ja-JP" altLang="en-US" sz="6000" dirty="0" smtClean="0"/>
              <a:t>　　　　　　～</a:t>
            </a:r>
            <a:r>
              <a:rPr kumimoji="1" lang="en-US" altLang="ja-JP" sz="80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kumimoji="1" lang="ja-JP" altLang="en-US" sz="4400" dirty="0" smtClean="0"/>
              <a:t>月</a:t>
            </a:r>
            <a:r>
              <a:rPr kumimoji="1" lang="en-US" altLang="ja-JP" sz="8000" b="1" dirty="0" smtClean="0">
                <a:solidFill>
                  <a:schemeClr val="accent2">
                    <a:lumMod val="50000"/>
                  </a:schemeClr>
                </a:solidFill>
              </a:rPr>
              <a:t>11</a:t>
            </a:r>
            <a:r>
              <a:rPr kumimoji="1" lang="ja-JP" altLang="en-US" sz="4400" dirty="0" smtClean="0"/>
              <a:t>日（火・祝）</a:t>
            </a:r>
            <a:r>
              <a:rPr kumimoji="1" lang="ja-JP" altLang="en-US" sz="4800" dirty="0" smtClean="0"/>
              <a:t>各イベント</a:t>
            </a:r>
            <a:r>
              <a:rPr kumimoji="1" lang="en-US" altLang="ja-JP" sz="80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kumimoji="1" lang="ja-JP" altLang="en-US" sz="4800" dirty="0" smtClean="0"/>
              <a:t>分前</a:t>
            </a:r>
            <a:endParaRPr kumimoji="1" lang="ja-JP" altLang="en-US" sz="4800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2441" l="0" r="43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22" b="37512"/>
          <a:stretch/>
        </p:blipFill>
        <p:spPr>
          <a:xfrm>
            <a:off x="16459809" y="402225"/>
            <a:ext cx="2972879" cy="294508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0" b="28181" l="52490" r="72064"/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41" r="27738" b="71495"/>
          <a:stretch/>
        </p:blipFill>
        <p:spPr>
          <a:xfrm>
            <a:off x="148064" y="26058496"/>
            <a:ext cx="4603809" cy="461586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1" b="98286" l="1416" r="97541"/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131" y="19358495"/>
            <a:ext cx="5888456" cy="588845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4464953" y="20411860"/>
            <a:ext cx="477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事前ＷＥＢ予約制</a:t>
            </a:r>
            <a:endParaRPr kumimoji="1" lang="ja-JP" altLang="en-US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486343" y="24058176"/>
            <a:ext cx="564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お申込みはこちら</a:t>
            </a:r>
            <a:endParaRPr kumimoji="1" lang="ja-JP" altLang="en-US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3100" y="26838068"/>
            <a:ext cx="162272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</a:t>
            </a:r>
            <a:r>
              <a:rPr kumimoji="1" lang="ja-JP" altLang="en-US" sz="4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イベント</a:t>
            </a:r>
            <a:r>
              <a:rPr kumimoji="1" lang="ja-JP" altLang="en-US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はすべて</a:t>
            </a:r>
            <a:r>
              <a:rPr kumimoji="1" lang="en-US" altLang="ja-JP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WEB</a:t>
            </a:r>
            <a:r>
              <a:rPr kumimoji="1" lang="ja-JP" altLang="en-US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事前予約制です。</a:t>
            </a:r>
            <a:endParaRPr kumimoji="1" lang="en-US" altLang="ja-JP" sz="40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・各クラス開催日の</a:t>
            </a:r>
            <a:r>
              <a:rPr kumimoji="1" lang="en-US" altLang="ja-JP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3</a:t>
            </a:r>
            <a:r>
              <a:rPr kumimoji="1" lang="ja-JP" altLang="en-US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日前までキャンセルを受け付けます。</a:t>
            </a:r>
            <a:endParaRPr kumimoji="1" lang="en-US" altLang="ja-JP" sz="40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40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ja-JP" altLang="en-US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手数料</a:t>
            </a:r>
            <a:r>
              <a:rPr kumimoji="1" lang="en-US" altLang="ja-JP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550</a:t>
            </a:r>
            <a:r>
              <a:rPr kumimoji="1" lang="ja-JP" altLang="en-US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円（税込）をお引きした額をお返しいたします。</a:t>
            </a:r>
            <a:endParaRPr kumimoji="1" lang="en-US" altLang="ja-JP" sz="40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・会員外の方はイベント前後</a:t>
            </a:r>
            <a:r>
              <a:rPr kumimoji="1" lang="en-US" altLang="ja-JP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</a:t>
            </a:r>
            <a:r>
              <a:rPr kumimoji="1" lang="ja-JP" altLang="en-US" sz="40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時間施設をご利用いただけます。</a:t>
            </a:r>
            <a:endParaRPr kumimoji="1" lang="en-US" altLang="ja-JP" sz="40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en-US" altLang="ja-JP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kumimoji="1"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デイ会員様は会員価格で前後</a:t>
            </a:r>
            <a:r>
              <a:rPr kumimoji="1" lang="en-US" altLang="ja-JP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</a:t>
            </a:r>
            <a:r>
              <a:rPr kumimoji="1" lang="ja-JP" altLang="en-US" sz="36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時間利用可能です。</a:t>
            </a:r>
            <a:endParaRPr kumimoji="1" lang="en-US" altLang="ja-JP" sz="3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6624" y="701805"/>
            <a:ext cx="2023819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2.11</a:t>
            </a:r>
            <a:r>
              <a:rPr kumimoji="1" lang="ja-JP" altLang="en-US" sz="8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8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kumimoji="1" lang="ja-JP" altLang="en-US" sz="8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en-US" altLang="ja-JP" sz="8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8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ja-JP" altLang="en-US" sz="8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13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r>
              <a:rPr kumimoji="1" lang="en-US" altLang="ja-JP" sz="13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kumimoji="1" lang="en-US" altLang="ja-JP" sz="13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6" y="18603169"/>
            <a:ext cx="10797838" cy="300089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075287" y="18914340"/>
            <a:ext cx="10592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chemeClr val="accent2">
                    <a:lumMod val="50000"/>
                  </a:schemeClr>
                </a:solidFill>
              </a:rPr>
              <a:t>「ピラティスとは。」</a:t>
            </a:r>
            <a:endParaRPr kumimoji="1" lang="en-US" altLang="ja-JP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accent2">
                    <a:lumMod val="50000"/>
                  </a:schemeClr>
                </a:solidFill>
              </a:rPr>
              <a:t>「どんな理由で効果が出るのか。」</a:t>
            </a:r>
            <a:endParaRPr kumimoji="1" lang="en-US" altLang="ja-JP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理解</a:t>
            </a:r>
            <a:r>
              <a:rPr kumimoji="1" lang="ja-JP" altLang="en-US" sz="4000" dirty="0" smtClean="0">
                <a:solidFill>
                  <a:schemeClr val="accent2">
                    <a:lumMod val="50000"/>
                  </a:schemeClr>
                </a:solidFill>
              </a:rPr>
              <a:t>を深めた上で動くと効果が変わります。</a:t>
            </a:r>
            <a:endParaRPr kumimoji="1" lang="en-US" altLang="ja-JP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accent2">
                    <a:lumMod val="50000"/>
                  </a:schemeClr>
                </a:solidFill>
              </a:rPr>
              <a:t>ひとつひとつを一緒に紐解いて動きましょう。</a:t>
            </a:r>
            <a:endParaRPr kumimoji="1" lang="ja-JP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7" y="9688654"/>
            <a:ext cx="10797838" cy="1966275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1027657" y="9996733"/>
            <a:ext cx="10592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chemeClr val="accent2">
                    <a:lumMod val="50000"/>
                  </a:schemeClr>
                </a:solidFill>
              </a:rPr>
              <a:t>ジョイントレッスンでより盛り上がり</a:t>
            </a:r>
            <a:endParaRPr kumimoji="1" lang="en-US" altLang="ja-JP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汗</a:t>
            </a:r>
            <a:r>
              <a:rPr kumimoji="1" lang="ja-JP" altLang="en-US" sz="4000" dirty="0" smtClean="0">
                <a:solidFill>
                  <a:schemeClr val="accent2">
                    <a:lumMod val="50000"/>
                  </a:schemeClr>
                </a:solidFill>
              </a:rPr>
              <a:t>をかきながら楽しみましょう！</a:t>
            </a:r>
            <a:endParaRPr kumimoji="1" lang="en-US" altLang="ja-JP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809" y="21169899"/>
            <a:ext cx="2888277" cy="28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257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HGSｺﾞｼｯｸE</vt:lpstr>
      <vt:lpstr>HGSｺﾞｼｯｸM</vt:lpstr>
      <vt:lpstr>HGｺﾞｼｯｸM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usb-shirokanedai002</dc:creator>
  <cp:lastModifiedBy>平田 えみ</cp:lastModifiedBy>
  <cp:revision>100</cp:revision>
  <dcterms:created xsi:type="dcterms:W3CDTF">2024-08-24T06:25:06Z</dcterms:created>
  <dcterms:modified xsi:type="dcterms:W3CDTF">2025-01-18T01:53:12Z</dcterms:modified>
</cp:coreProperties>
</file>