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"/>
  </p:notesMasterIdLst>
  <p:sldIdLst>
    <p:sldId id="263" r:id="rId2"/>
  </p:sldIdLst>
  <p:sldSz cx="10907713" cy="7775575"/>
  <p:notesSz cx="6794500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9">
          <p15:clr>
            <a:srgbClr val="A4A3A4"/>
          </p15:clr>
        </p15:guide>
        <p15:guide id="2" pos="3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00"/>
    <a:srgbClr val="E40080"/>
    <a:srgbClr val="FFF000"/>
    <a:srgbClr val="000099"/>
    <a:srgbClr val="F0F4FA"/>
    <a:srgbClr val="E8EEF8"/>
    <a:srgbClr val="203864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98" y="-294"/>
      </p:cViewPr>
      <p:guideLst>
        <p:guide orient="horz" pos="2449"/>
        <p:guide pos="34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0" y="1239838"/>
            <a:ext cx="46990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5" y="9427076"/>
            <a:ext cx="2944283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3561" y="2524401"/>
            <a:ext cx="7059093" cy="2892175"/>
          </a:xfrm>
        </p:spPr>
        <p:txBody>
          <a:bodyPr anchor="b"/>
          <a:lstStyle>
            <a:lvl1pPr>
              <a:defRPr sz="54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3561" y="5416576"/>
            <a:ext cx="7059093" cy="976675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6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5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3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1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28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4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8973591" y="2066732"/>
            <a:ext cx="1123137" cy="272763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476944D0-87A0-497F-8D82-0A602BB46AA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7553090" y="3694419"/>
            <a:ext cx="4376221" cy="272764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/>
            </a:lvl1pPr>
          </a:lstStyle>
          <a:p>
            <a:pPr>
              <a:defRPr/>
            </a:pPr>
            <a:fld id="{51C34310-321B-4699-8E59-705115CD81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59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2" y="5625278"/>
            <a:ext cx="7660693" cy="642565"/>
          </a:xfrm>
        </p:spPr>
        <p:txBody>
          <a:bodyPr anchor="b">
            <a:normAutofit/>
          </a:bodyPr>
          <a:lstStyle>
            <a:lvl1pPr algn="l">
              <a:defRPr sz="272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3562" y="777557"/>
            <a:ext cx="7660693" cy="388778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14"/>
            </a:lvl1pPr>
            <a:lvl2pPr marL="518373" indent="0">
              <a:buNone/>
              <a:defRPr sz="1814"/>
            </a:lvl2pPr>
            <a:lvl3pPr marL="1036747" indent="0">
              <a:buNone/>
              <a:defRPr sz="1814"/>
            </a:lvl3pPr>
            <a:lvl4pPr marL="1555120" indent="0">
              <a:buNone/>
              <a:defRPr sz="1814"/>
            </a:lvl4pPr>
            <a:lvl5pPr marL="2073493" indent="0">
              <a:buNone/>
              <a:defRPr sz="1814"/>
            </a:lvl5pPr>
            <a:lvl6pPr marL="2591867" indent="0">
              <a:buNone/>
              <a:defRPr sz="1814"/>
            </a:lvl6pPr>
            <a:lvl7pPr marL="3110240" indent="0">
              <a:buNone/>
              <a:defRPr sz="1814"/>
            </a:lvl7pPr>
            <a:lvl8pPr marL="3628614" indent="0">
              <a:buNone/>
              <a:defRPr sz="1814"/>
            </a:lvl8pPr>
            <a:lvl9pPr marL="4146987" indent="0">
              <a:buNone/>
              <a:defRPr sz="18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033561" y="6267844"/>
            <a:ext cx="7660693" cy="559769"/>
          </a:xfrm>
        </p:spPr>
        <p:txBody>
          <a:bodyPr>
            <a:normAutofit/>
          </a:bodyPr>
          <a:lstStyle>
            <a:lvl1pPr marL="0" indent="0">
              <a:buNone/>
              <a:defRPr sz="1361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29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1" y="1051142"/>
            <a:ext cx="7660694" cy="1919200"/>
          </a:xfrm>
        </p:spPr>
        <p:txBody>
          <a:bodyPr/>
          <a:lstStyle>
            <a:lvl1pPr>
              <a:defRPr sz="40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3561" y="3954708"/>
            <a:ext cx="7660694" cy="2876279"/>
          </a:xfrm>
        </p:spPr>
        <p:txBody>
          <a:bodyPr anchor="ctr">
            <a:normAutofit/>
          </a:bodyPr>
          <a:lstStyle>
            <a:lvl1pPr marL="0" indent="0">
              <a:buNone/>
              <a:defRPr sz="204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5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772308" y="738884"/>
            <a:ext cx="717627" cy="148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7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8432982" y="3288340"/>
            <a:ext cx="738469" cy="148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7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643" y="1051142"/>
            <a:ext cx="7348612" cy="3267804"/>
          </a:xfrm>
        </p:spPr>
        <p:txBody>
          <a:bodyPr anchor="ctr"/>
          <a:lstStyle>
            <a:lvl1pPr>
              <a:defRPr sz="40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654860" y="4318946"/>
            <a:ext cx="6735182" cy="377682"/>
          </a:xfrm>
        </p:spPr>
        <p:txBody>
          <a:bodyPr>
            <a:normAutofit/>
          </a:bodyPr>
          <a:lstStyle>
            <a:lvl1pPr marL="0" indent="0">
              <a:buNone/>
              <a:defRPr lang="en-US" sz="1587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3561" y="5669907"/>
            <a:ext cx="7567253" cy="1145836"/>
          </a:xfrm>
        </p:spPr>
        <p:txBody>
          <a:bodyPr anchor="ctr">
            <a:normAutofit/>
          </a:bodyPr>
          <a:lstStyle>
            <a:lvl1pPr marL="0" indent="0">
              <a:buNone/>
              <a:defRPr sz="204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95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1" y="2332673"/>
            <a:ext cx="7660694" cy="2375870"/>
          </a:xfrm>
        </p:spPr>
        <p:txBody>
          <a:bodyPr anchor="b"/>
          <a:lstStyle>
            <a:lvl1pPr algn="l">
              <a:defRPr sz="4535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562" y="5697223"/>
            <a:ext cx="7660693" cy="1128004"/>
          </a:xfrm>
        </p:spPr>
        <p:txBody>
          <a:bodyPr anchor="t"/>
          <a:lstStyle>
            <a:lvl1pPr marL="0" indent="0" algn="l">
              <a:buNone/>
              <a:defRPr sz="2268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041">
                <a:solidFill>
                  <a:schemeClr val="tx1">
                    <a:tint val="75000"/>
                  </a:schemeClr>
                </a:solidFill>
              </a:defRPr>
            </a:lvl2pPr>
            <a:lvl3pPr marL="1036747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3pPr>
            <a:lvl4pPr marL="1555120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349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1867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10240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861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6987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2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2" y="1051143"/>
            <a:ext cx="7662588" cy="804841"/>
          </a:xfrm>
        </p:spPr>
        <p:txBody>
          <a:bodyPr/>
          <a:lstStyle>
            <a:lvl1pPr>
              <a:defRPr sz="36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561" y="2822246"/>
            <a:ext cx="2759651" cy="745995"/>
          </a:xfrm>
        </p:spPr>
        <p:txBody>
          <a:bodyPr anchor="b">
            <a:noAutofit/>
          </a:bodyPr>
          <a:lstStyle>
            <a:lvl1pPr marL="0" indent="0">
              <a:buNone/>
              <a:defRPr sz="2268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33561" y="3568243"/>
            <a:ext cx="2759651" cy="3274819"/>
          </a:xfrm>
        </p:spPr>
        <p:txBody>
          <a:bodyPr anchor="t">
            <a:normAutofit/>
          </a:bodyPr>
          <a:lstStyle>
            <a:lvl1pPr marL="0" indent="0">
              <a:buNone/>
              <a:defRPr sz="136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62495" y="2822246"/>
            <a:ext cx="2766196" cy="745995"/>
          </a:xfrm>
        </p:spPr>
        <p:txBody>
          <a:bodyPr anchor="b">
            <a:noAutofit/>
          </a:bodyPr>
          <a:lstStyle>
            <a:lvl1pPr marL="0" indent="0">
              <a:buNone/>
              <a:defRPr sz="2268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4065903" y="3568243"/>
            <a:ext cx="2766196" cy="3274819"/>
          </a:xfrm>
        </p:spPr>
        <p:txBody>
          <a:bodyPr anchor="t">
            <a:normAutofit/>
          </a:bodyPr>
          <a:lstStyle>
            <a:lvl1pPr marL="0" indent="0">
              <a:buNone/>
              <a:defRPr sz="136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07957" y="2822246"/>
            <a:ext cx="2766196" cy="745995"/>
          </a:xfrm>
        </p:spPr>
        <p:txBody>
          <a:bodyPr anchor="b">
            <a:noAutofit/>
          </a:bodyPr>
          <a:lstStyle>
            <a:lvl1pPr marL="0" indent="0">
              <a:buNone/>
              <a:defRPr sz="2268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10693" y="3568243"/>
            <a:ext cx="2763460" cy="3274819"/>
          </a:xfrm>
        </p:spPr>
        <p:txBody>
          <a:bodyPr anchor="t">
            <a:normAutofit/>
          </a:bodyPr>
          <a:lstStyle>
            <a:lvl1pPr marL="0" indent="0">
              <a:buNone/>
              <a:defRPr sz="136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929986" y="2822247"/>
            <a:ext cx="0" cy="402081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77788" y="2822247"/>
            <a:ext cx="0" cy="402081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86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1" y="1051143"/>
            <a:ext cx="7569146" cy="804841"/>
          </a:xfrm>
        </p:spPr>
        <p:txBody>
          <a:bodyPr/>
          <a:lstStyle>
            <a:lvl1pPr>
              <a:defRPr sz="36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3561" y="4738810"/>
            <a:ext cx="2759651" cy="745995"/>
          </a:xfrm>
        </p:spPr>
        <p:txBody>
          <a:bodyPr anchor="b">
            <a:noAutofit/>
          </a:bodyPr>
          <a:lstStyle>
            <a:lvl1pPr marL="0" indent="0">
              <a:buNone/>
              <a:defRPr sz="2268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215612" y="2822246"/>
            <a:ext cx="2403829" cy="164099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14"/>
            </a:lvl1pPr>
            <a:lvl2pPr marL="518373" indent="0">
              <a:buNone/>
              <a:defRPr sz="1814"/>
            </a:lvl2pPr>
            <a:lvl3pPr marL="1036747" indent="0">
              <a:buNone/>
              <a:defRPr sz="1814"/>
            </a:lvl3pPr>
            <a:lvl4pPr marL="1555120" indent="0">
              <a:buNone/>
              <a:defRPr sz="1814"/>
            </a:lvl4pPr>
            <a:lvl5pPr marL="2073493" indent="0">
              <a:buNone/>
              <a:defRPr sz="1814"/>
            </a:lvl5pPr>
            <a:lvl6pPr marL="2591867" indent="0">
              <a:buNone/>
              <a:defRPr sz="1814"/>
            </a:lvl6pPr>
            <a:lvl7pPr marL="3110240" indent="0">
              <a:buNone/>
              <a:defRPr sz="1814"/>
            </a:lvl7pPr>
            <a:lvl8pPr marL="3628614" indent="0">
              <a:buNone/>
              <a:defRPr sz="1814"/>
            </a:lvl8pPr>
            <a:lvl9pPr marL="4146987" indent="0">
              <a:buNone/>
              <a:defRPr sz="18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1033560" y="5484806"/>
            <a:ext cx="2759651" cy="1346180"/>
          </a:xfrm>
        </p:spPr>
        <p:txBody>
          <a:bodyPr anchor="t">
            <a:normAutofit/>
          </a:bodyPr>
          <a:lstStyle>
            <a:lvl1pPr marL="0" indent="0">
              <a:buNone/>
              <a:defRPr sz="136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69069" y="4738809"/>
            <a:ext cx="2766196" cy="745995"/>
          </a:xfrm>
        </p:spPr>
        <p:txBody>
          <a:bodyPr anchor="b">
            <a:noAutofit/>
          </a:bodyPr>
          <a:lstStyle>
            <a:lvl1pPr marL="0" indent="0">
              <a:buNone/>
              <a:defRPr sz="2268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238535" y="2822246"/>
            <a:ext cx="2403829" cy="164099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14"/>
            </a:lvl1pPr>
            <a:lvl2pPr marL="518373" indent="0">
              <a:buNone/>
              <a:defRPr sz="1814"/>
            </a:lvl2pPr>
            <a:lvl3pPr marL="1036747" indent="0">
              <a:buNone/>
              <a:defRPr sz="1814"/>
            </a:lvl3pPr>
            <a:lvl4pPr marL="1555120" indent="0">
              <a:buNone/>
              <a:defRPr sz="1814"/>
            </a:lvl4pPr>
            <a:lvl5pPr marL="2073493" indent="0">
              <a:buNone/>
              <a:defRPr sz="1814"/>
            </a:lvl5pPr>
            <a:lvl6pPr marL="2591867" indent="0">
              <a:buNone/>
              <a:defRPr sz="1814"/>
            </a:lvl6pPr>
            <a:lvl7pPr marL="3110240" indent="0">
              <a:buNone/>
              <a:defRPr sz="1814"/>
            </a:lvl7pPr>
            <a:lvl8pPr marL="3628614" indent="0">
              <a:buNone/>
              <a:defRPr sz="1814"/>
            </a:lvl8pPr>
            <a:lvl9pPr marL="4146987" indent="0">
              <a:buNone/>
              <a:defRPr sz="18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069069" y="5496881"/>
            <a:ext cx="2766196" cy="1346180"/>
          </a:xfrm>
        </p:spPr>
        <p:txBody>
          <a:bodyPr anchor="t">
            <a:normAutofit/>
          </a:bodyPr>
          <a:lstStyle>
            <a:lvl1pPr marL="0" indent="0">
              <a:buNone/>
              <a:defRPr sz="136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07957" y="4738810"/>
            <a:ext cx="2766196" cy="745995"/>
          </a:xfrm>
        </p:spPr>
        <p:txBody>
          <a:bodyPr anchor="b">
            <a:noAutofit/>
          </a:bodyPr>
          <a:lstStyle>
            <a:lvl1pPr marL="0" indent="0">
              <a:buNone/>
              <a:defRPr sz="2268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86888" y="2822246"/>
            <a:ext cx="2403829" cy="164099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14"/>
            </a:lvl1pPr>
            <a:lvl2pPr marL="518373" indent="0">
              <a:buNone/>
              <a:defRPr sz="1814"/>
            </a:lvl2pPr>
            <a:lvl3pPr marL="1036747" indent="0">
              <a:buNone/>
              <a:defRPr sz="1814"/>
            </a:lvl3pPr>
            <a:lvl4pPr marL="1555120" indent="0">
              <a:buNone/>
              <a:defRPr sz="1814"/>
            </a:lvl4pPr>
            <a:lvl5pPr marL="2073493" indent="0">
              <a:buNone/>
              <a:defRPr sz="1814"/>
            </a:lvl5pPr>
            <a:lvl6pPr marL="2591867" indent="0">
              <a:buNone/>
              <a:defRPr sz="1814"/>
            </a:lvl6pPr>
            <a:lvl7pPr marL="3110240" indent="0">
              <a:buNone/>
              <a:defRPr sz="1814"/>
            </a:lvl7pPr>
            <a:lvl8pPr marL="3628614" indent="0">
              <a:buNone/>
              <a:defRPr sz="1814"/>
            </a:lvl8pPr>
            <a:lvl9pPr marL="4146987" indent="0">
              <a:buNone/>
              <a:defRPr sz="18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07957" y="5484806"/>
            <a:ext cx="2766196" cy="1346180"/>
          </a:xfrm>
        </p:spPr>
        <p:txBody>
          <a:bodyPr anchor="t">
            <a:normAutofit/>
          </a:bodyPr>
          <a:lstStyle>
            <a:lvl1pPr marL="0" indent="0">
              <a:buNone/>
              <a:defRPr sz="1361"/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924604" y="2822247"/>
            <a:ext cx="0" cy="402081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77788" y="2822247"/>
            <a:ext cx="0" cy="402081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68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91313" y="7242589"/>
            <a:ext cx="1181668" cy="259253"/>
          </a:xfrm>
        </p:spPr>
        <p:txBody>
          <a:bodyPr/>
          <a:lstStyle/>
          <a:p>
            <a:pPr>
              <a:defRPr/>
            </a:pPr>
            <a:fld id="{91220D0E-9BA4-499B-AB9C-2B5F681B1D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5686" y="7242589"/>
            <a:ext cx="4604280" cy="259254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DFF736D9-ED9D-41E8-9D26-EE539FE0E2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39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894" y="0"/>
            <a:ext cx="10879585" cy="7778747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94888" y="455973"/>
            <a:ext cx="5499860" cy="68636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727061" y="1903543"/>
            <a:ext cx="6798235" cy="3968491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10907713" cy="7775575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5961" y="1641510"/>
            <a:ext cx="1328293" cy="5183718"/>
          </a:xfrm>
        </p:spPr>
        <p:txBody>
          <a:bodyPr vert="eaVert" anchor="ctr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3916" y="1641510"/>
            <a:ext cx="5268883" cy="518371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B3399C-7826-42EC-B32A-877AEBE5748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2422" y="7217178"/>
            <a:ext cx="4604280" cy="259254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01DFB6A2-CCFB-4F6D-A8C5-05F008DB8F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036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94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000" y="1051141"/>
            <a:ext cx="7567252" cy="804842"/>
          </a:xfrm>
        </p:spPr>
        <p:txBody>
          <a:bodyPr anchor="ctr"/>
          <a:lstStyle>
            <a:lvl1pPr>
              <a:defRPr sz="36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F95670-C0B8-4EE0-A296-99B0FD9A55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/>
            </a:lvl1pPr>
          </a:lstStyle>
          <a:p>
            <a:pPr>
              <a:defRPr/>
            </a:pPr>
            <a:fld id="{A89FC2D9-DDB6-48FC-9CAD-E9EB89C5315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206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95" y="2559645"/>
            <a:ext cx="3686807" cy="3424455"/>
          </a:xfrm>
        </p:spPr>
        <p:txBody>
          <a:bodyPr anchor="ctr"/>
          <a:lstStyle>
            <a:lvl1pPr algn="l">
              <a:defRPr sz="3628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6674" y="2559645"/>
            <a:ext cx="3677078" cy="3424455"/>
          </a:xfrm>
        </p:spPr>
        <p:txBody>
          <a:bodyPr anchor="ctr"/>
          <a:lstStyle>
            <a:lvl1pPr marL="0" indent="0" algn="l">
              <a:buNone/>
              <a:defRPr sz="2268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041">
                <a:solidFill>
                  <a:schemeClr val="tx1">
                    <a:tint val="75000"/>
                  </a:schemeClr>
                </a:solidFill>
              </a:defRPr>
            </a:lvl2pPr>
            <a:lvl3pPr marL="1036747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3pPr>
            <a:lvl4pPr marL="1555120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4pPr>
            <a:lvl5pPr marL="2073493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5pPr>
            <a:lvl6pPr marL="2591867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6pPr>
            <a:lvl7pPr marL="3110240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7pPr>
            <a:lvl8pPr marL="3628614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8pPr>
            <a:lvl9pPr marL="4146987" indent="0">
              <a:buNone/>
              <a:defRPr sz="1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F480BF-FFFF-4D30-8183-64BA5E8C6D3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/>
            </a:lvl1pPr>
          </a:lstStyle>
          <a:p>
            <a:pPr>
              <a:defRPr/>
            </a:pPr>
            <a:fld id="{05046183-1241-4C2B-A874-B25815DF29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3561" y="2822246"/>
            <a:ext cx="4338488" cy="4002985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35666" y="2822249"/>
            <a:ext cx="4338488" cy="400298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C0247F-022E-45F6-9E1F-E61D9C49292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/>
            </a:lvl1pPr>
          </a:lstStyle>
          <a:p>
            <a:pPr>
              <a:defRPr/>
            </a:pPr>
            <a:fld id="{B1E78A12-515F-46D2-A79F-6B40B8ADC3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86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7710" y="2822246"/>
            <a:ext cx="4334339" cy="860880"/>
          </a:xfrm>
        </p:spPr>
        <p:txBody>
          <a:bodyPr anchor="b">
            <a:noAutofit/>
          </a:bodyPr>
          <a:lstStyle>
            <a:lvl1pPr marL="0" indent="0">
              <a:buNone/>
              <a:defRPr sz="2721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3561" y="3683127"/>
            <a:ext cx="4338488" cy="314210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35666" y="2822246"/>
            <a:ext cx="4338487" cy="857870"/>
          </a:xfrm>
        </p:spPr>
        <p:txBody>
          <a:bodyPr anchor="b">
            <a:noAutofit/>
          </a:bodyPr>
          <a:lstStyle>
            <a:lvl1pPr marL="0" indent="0">
              <a:buNone/>
              <a:defRPr sz="2721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35666" y="3680116"/>
            <a:ext cx="4338488" cy="314511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9B3DBE-A92F-4BA2-AFDF-1F0349A32C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/>
            </a:lvl1pPr>
          </a:lstStyle>
          <a:p>
            <a:pPr>
              <a:defRPr/>
            </a:pPr>
            <a:fld id="{5921D1C0-7220-4899-A02E-5EDF3C7EE0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24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0A79D4-13AC-4331-BBE0-27DB72F8B0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/>
            </a:lvl1pPr>
          </a:lstStyle>
          <a:p>
            <a:pPr>
              <a:defRPr/>
            </a:pPr>
            <a:fld id="{5A89283E-BFB3-4B6F-90D4-5A4EE82EABE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3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DE6F91-7055-4A53-BCDD-CE5C1D7721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8D104DA0-8EEE-4502-AF13-1D7BE3483ED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9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1" y="1641510"/>
            <a:ext cx="3235800" cy="1695692"/>
          </a:xfrm>
        </p:spPr>
        <p:txBody>
          <a:bodyPr anchor="b"/>
          <a:lstStyle>
            <a:lvl1pPr algn="l">
              <a:defRPr sz="272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0191" y="1641510"/>
            <a:ext cx="4333561" cy="518371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033562" y="3499854"/>
            <a:ext cx="3235799" cy="3326219"/>
          </a:xfrm>
        </p:spPr>
        <p:txBody>
          <a:bodyPr/>
          <a:lstStyle>
            <a:lvl1pPr marL="0" indent="0">
              <a:buNone/>
              <a:defRPr sz="158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9E5C0C-0476-490C-9B11-897FB43C8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7223CDC6-F257-4EAC-9FB4-1BADA926343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2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561" y="1566215"/>
            <a:ext cx="3563245" cy="1785511"/>
          </a:xfrm>
        </p:spPr>
        <p:txBody>
          <a:bodyPr anchor="b">
            <a:normAutofit/>
          </a:bodyPr>
          <a:lstStyle>
            <a:lvl1pPr algn="l">
              <a:defRPr sz="2721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33873" y="1497518"/>
            <a:ext cx="3329455" cy="478053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814"/>
            </a:lvl1pPr>
            <a:lvl2pPr marL="518373" indent="0">
              <a:buNone/>
              <a:defRPr sz="1814"/>
            </a:lvl2pPr>
            <a:lvl3pPr marL="1036747" indent="0">
              <a:buNone/>
              <a:defRPr sz="1814"/>
            </a:lvl3pPr>
            <a:lvl4pPr marL="1555120" indent="0">
              <a:buNone/>
              <a:defRPr sz="1814"/>
            </a:lvl4pPr>
            <a:lvl5pPr marL="2073493" indent="0">
              <a:buNone/>
              <a:defRPr sz="1814"/>
            </a:lvl5pPr>
            <a:lvl6pPr marL="2591867" indent="0">
              <a:buNone/>
              <a:defRPr sz="1814"/>
            </a:lvl6pPr>
            <a:lvl7pPr marL="3110240" indent="0">
              <a:buNone/>
              <a:defRPr sz="1814"/>
            </a:lvl7pPr>
            <a:lvl8pPr marL="3628614" indent="0">
              <a:buNone/>
              <a:defRPr sz="1814"/>
            </a:lvl8pPr>
            <a:lvl9pPr marL="4146987" indent="0">
              <a:buNone/>
              <a:defRPr sz="18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3561" y="3499009"/>
            <a:ext cx="3563245" cy="2779048"/>
          </a:xfrm>
        </p:spPr>
        <p:txBody>
          <a:bodyPr>
            <a:normAutofit/>
          </a:bodyPr>
          <a:lstStyle>
            <a:lvl1pPr marL="0" indent="0">
              <a:buNone/>
              <a:defRPr sz="1587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518373" indent="0">
              <a:buNone/>
              <a:defRPr sz="1361"/>
            </a:lvl2pPr>
            <a:lvl3pPr marL="1036747" indent="0">
              <a:buNone/>
              <a:defRPr sz="1134"/>
            </a:lvl3pPr>
            <a:lvl4pPr marL="1555120" indent="0">
              <a:buNone/>
              <a:defRPr sz="1020"/>
            </a:lvl4pPr>
            <a:lvl5pPr marL="2073493" indent="0">
              <a:buNone/>
              <a:defRPr sz="1020"/>
            </a:lvl5pPr>
            <a:lvl6pPr marL="2591867" indent="0">
              <a:buNone/>
              <a:defRPr sz="1020"/>
            </a:lvl6pPr>
            <a:lvl7pPr marL="3110240" indent="0">
              <a:buNone/>
              <a:defRPr sz="1020"/>
            </a:lvl7pPr>
            <a:lvl8pPr marL="3628614" indent="0">
              <a:buNone/>
              <a:defRPr sz="1020"/>
            </a:lvl8pPr>
            <a:lvl9pPr marL="4146987" indent="0">
              <a:buNone/>
              <a:defRPr sz="102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9BDD56-D014-4EEA-A6EC-0DEDBBB9DCF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159683" y="335298"/>
            <a:ext cx="943937" cy="870401"/>
          </a:xfrm>
          <a:prstGeom prst="rect">
            <a:avLst/>
          </a:prstGeom>
        </p:spPr>
        <p:txBody>
          <a:bodyPr/>
          <a:lstStyle>
            <a:lvl1pPr algn="ctr">
              <a:defRPr sz="3175"/>
            </a:lvl1pPr>
          </a:lstStyle>
          <a:p>
            <a:pPr>
              <a:defRPr/>
            </a:pPr>
            <a:fld id="{126BE95B-ED84-4348-A7AC-B198E95CDA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1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894" y="0"/>
            <a:ext cx="10909607" cy="7778747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033561" y="1051142"/>
            <a:ext cx="7569146" cy="80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106" y="2822246"/>
            <a:ext cx="7569146" cy="4002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35417" y="7217178"/>
            <a:ext cx="1181668" cy="259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2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7/3/2025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807" y="7217177"/>
            <a:ext cx="4604280" cy="2592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2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239640" y="0"/>
            <a:ext cx="818078" cy="12465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9159683" y="335298"/>
            <a:ext cx="943937" cy="870401"/>
          </a:xfrm>
          <a:prstGeom prst="rect">
            <a:avLst/>
          </a:prstGeom>
        </p:spPr>
        <p:txBody>
          <a:bodyPr anchor="b"/>
          <a:lstStyle>
            <a:lvl1pPr algn="ctr">
              <a:defRPr sz="317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2EABC4-B37D-4B48-A645-B436E776B1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56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</p:sldLayoutIdLst>
  <p:txStyles>
    <p:titleStyle>
      <a:lvl1pPr algn="l" defTabSz="518373" rtl="0" eaLnBrk="1" latinLnBrk="0" hangingPunct="1">
        <a:spcBef>
          <a:spcPct val="0"/>
        </a:spcBef>
        <a:buNone/>
        <a:defRPr kumimoji="1" sz="3628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88780" indent="-388780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04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77560" indent="-321391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14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088584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587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99608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6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10632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6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57393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6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349007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6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61254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6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818854" indent="-259187" algn="l" defTabSz="518373" rtl="0" eaLnBrk="1" latinLnBrk="0" hangingPunct="1">
        <a:spcBef>
          <a:spcPts val="1134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61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1pPr>
      <a:lvl2pPr marL="518373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1036747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3pPr>
      <a:lvl4pPr marL="1555120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4pPr>
      <a:lvl5pPr marL="2073493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5pPr>
      <a:lvl6pPr marL="2591867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6pPr>
      <a:lvl7pPr marL="3110240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7pPr>
      <a:lvl8pPr marL="3628614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8pPr>
      <a:lvl9pPr marL="4146987" algn="l" defTabSz="518373" rtl="0" eaLnBrk="1" latinLnBrk="0" hangingPunct="1"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7" y="25036"/>
            <a:ext cx="10908000" cy="7773517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 rot="-900000">
            <a:off x="-69708" y="-316360"/>
            <a:ext cx="86733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dirty="0">
                <a:solidFill>
                  <a:schemeClr val="accent1">
                    <a:lumMod val="60000"/>
                    <a:lumOff val="4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女性限定！</a:t>
            </a:r>
            <a:r>
              <a:rPr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069353" y="1033162"/>
            <a:ext cx="2454044" cy="101726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詳細は</a:t>
            </a:r>
            <a:endParaRPr lang="en-US" altLang="ja-JP" sz="2000" dirty="0">
              <a:ln w="9525">
                <a:solidFill>
                  <a:srgbClr val="FFF000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メガロス白金台</a:t>
            </a:r>
            <a:r>
              <a:rPr lang="en-US" altLang="ja-JP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HP</a:t>
            </a: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endParaRPr lang="en-US" altLang="ja-JP" sz="2000" dirty="0">
              <a:ln w="9525">
                <a:solidFill>
                  <a:srgbClr val="FFF000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dirty="0">
                <a:ln w="9525">
                  <a:solidFill>
                    <a:srgbClr val="FFF000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ご覧ください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662585" y="3424540"/>
            <a:ext cx="47099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　美脚　～バランスの良い脚づくり～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063005" y="6402847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457518" y="5883841"/>
            <a:ext cx="5199263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体験詳細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内容：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全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回体験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対象：女性限定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日程：月曜日　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7/7.14.28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①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00-12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②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00-13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火曜日　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7/8.15.22.29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①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00-11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②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00-13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木曜日　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7/10.17.24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①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00-12</a:t>
            </a:r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lang="en-US" altLang="ja-JP" sz="1200" b="1" dirty="0">
                <a:solidFill>
                  <a:srgbClr val="EE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200" b="1" dirty="0">
                <a:solidFill>
                  <a:srgbClr val="EE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上記日程以外の参加希望の方は電話受付にてのご予約となります。</a:t>
            </a:r>
            <a:endParaRPr lang="en-US" altLang="ja-JP" sz="1200" b="1" dirty="0">
              <a:solidFill>
                <a:srgbClr val="EE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持ち物：　動ける服装・靴・飲み物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62538" y="5894496"/>
            <a:ext cx="505481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ja-JP" sz="1400" dirty="0">
                <a:solidFill>
                  <a:schemeClr val="bg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400" dirty="0">
                <a:solidFill>
                  <a:schemeClr val="bg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ヒップアップ＆脚線美</a:t>
            </a:r>
            <a:r>
              <a:rPr lang="en-US" altLang="ja-JP" sz="1400" dirty="0">
                <a:solidFill>
                  <a:schemeClr val="bg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400" dirty="0">
                <a:solidFill>
                  <a:schemeClr val="bg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に徹底フォーカスした女性トレーナーによる</a:t>
            </a:r>
            <a:endParaRPr lang="en-US" altLang="ja-JP" sz="1400" dirty="0">
              <a:solidFill>
                <a:schemeClr val="bg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1400" dirty="0">
                <a:solidFill>
                  <a:schemeClr val="bg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女性限定の体験プログラム！運動が初めて、久しぶりの方でも</a:t>
            </a:r>
            <a:endParaRPr lang="en-US" altLang="ja-JP" sz="1400" dirty="0">
              <a:solidFill>
                <a:schemeClr val="bg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1400" dirty="0">
                <a:solidFill>
                  <a:schemeClr val="bg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大歓迎！！部位別トレーニングの効果を一緒に感じましょう！</a:t>
            </a:r>
            <a:endParaRPr lang="en-US" altLang="ja-JP" sz="1400" dirty="0">
              <a:solidFill>
                <a:schemeClr val="bg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4200"/>
              </a:lnSpc>
            </a:pPr>
            <a:endParaRPr lang="ja-JP" altLang="en-US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81947" y="4627649"/>
            <a:ext cx="50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　美尻～立体的なヒップラインづくり～　　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920228" y="5037324"/>
            <a:ext cx="4299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681947" y="2579889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プログラム内容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550941" y="2962875"/>
            <a:ext cx="54398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①セミナー➁ストレッチ③自重トレーニング④マシントレーニング</a:t>
            </a:r>
          </a:p>
        </p:txBody>
      </p:sp>
      <p:sp>
        <p:nvSpPr>
          <p:cNvPr id="17" name="正方形/長方形 16"/>
          <p:cNvSpPr/>
          <p:nvPr/>
        </p:nvSpPr>
        <p:spPr>
          <a:xfrm rot="-900000">
            <a:off x="543804" y="430826"/>
            <a:ext cx="8673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美脚＆美尻　</a:t>
            </a:r>
            <a:endParaRPr lang="en-US" altLang="ja-JP" sz="5400" u="sng" dirty="0">
              <a:solidFill>
                <a:schemeClr val="accent1">
                  <a:lumMod val="20000"/>
                  <a:lumOff val="8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5400" u="sng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集中トレーニング</a:t>
            </a:r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体験　　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6064059" y="2903441"/>
            <a:ext cx="458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5953563" y="3765279"/>
            <a:ext cx="4589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920228" y="4037869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700695" y="3718459"/>
            <a:ext cx="46025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脚の筋肉の張りやゆがみを整え、スラリとした綺麗な足を目指します！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腰痛や姿勢改善をして、遠くからでも美しい姿勢を作りましょう！！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4107E76-DEAC-6FA3-AF13-9935517072C4}"/>
              </a:ext>
            </a:extLst>
          </p:cNvPr>
          <p:cNvSpPr/>
          <p:nvPr/>
        </p:nvSpPr>
        <p:spPr>
          <a:xfrm>
            <a:off x="5812844" y="4948806"/>
            <a:ext cx="49423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おしりの筋肉をバランスよく鍛え、丸みのある立体的なヒップを目指します！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冷え・むくみも改善し、履きたいズボンを履きこなしましょう！！</a:t>
            </a:r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1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9" name="図 8" descr="人, スポーツ, 運動機器, 女性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0BE2714-B76A-0B95-3EE9-333BC0C04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30" y="2915850"/>
            <a:ext cx="4549707" cy="300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 ボードルーム">
  <a:themeElements>
    <a:clrScheme name="イオン ボードルーム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イオン ボードルーム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 ボードルーム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357</TotalTime>
  <Words>242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Arial</vt:lpstr>
      <vt:lpstr>Calibri</vt:lpstr>
      <vt:lpstr>Century Gothic</vt:lpstr>
      <vt:lpstr>Wingdings 3</vt:lpstr>
      <vt:lpstr>イオン ボードルーム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佐藤　麻凛</cp:lastModifiedBy>
  <cp:revision>43</cp:revision>
  <cp:lastPrinted>2013-04-25T06:18:16Z</cp:lastPrinted>
  <dcterms:created xsi:type="dcterms:W3CDTF">2013-08-07T01:20:38Z</dcterms:created>
  <dcterms:modified xsi:type="dcterms:W3CDTF">2025-07-03T02:13:28Z</dcterms:modified>
</cp:coreProperties>
</file>