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9" r:id="rId1"/>
  </p:sldMasterIdLst>
  <p:notesMasterIdLst>
    <p:notesMasterId r:id="rId4"/>
  </p:notesMasterIdLst>
  <p:handoutMasterIdLst>
    <p:handoutMasterId r:id="rId5"/>
  </p:handoutMasterIdLst>
  <p:sldIdLst>
    <p:sldId id="257" r:id="rId2"/>
    <p:sldId id="258" r:id="rId3"/>
  </p:sldIdLst>
  <p:sldSz cx="7559675" cy="104394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94660"/>
  </p:normalViewPr>
  <p:slideViewPr>
    <p:cSldViewPr snapToGrid="0">
      <p:cViewPr varScale="1">
        <p:scale>
          <a:sx n="71" d="100"/>
          <a:sy n="71" d="100"/>
        </p:scale>
        <p:origin x="7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32" tIns="45715" rIns="91432"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32" tIns="45715" rIns="91432" bIns="45715" rtlCol="0"/>
          <a:lstStyle>
            <a:lvl1pPr algn="r">
              <a:defRPr sz="1200"/>
            </a:lvl1pPr>
          </a:lstStyle>
          <a:p>
            <a:fld id="{DCE82512-4200-49DE-9833-110681F80555}" type="datetimeFigureOut">
              <a:rPr kumimoji="1" lang="ja-JP" altLang="en-US" smtClean="0"/>
              <a:t>2025/5/27</a:t>
            </a:fld>
            <a:endParaRPr kumimoji="1" lang="ja-JP" altLang="en-US"/>
          </a:p>
        </p:txBody>
      </p:sp>
      <p:sp>
        <p:nvSpPr>
          <p:cNvPr id="4" name="フッター プレースホルダー 3"/>
          <p:cNvSpPr>
            <a:spLocks noGrp="1"/>
          </p:cNvSpPr>
          <p:nvPr>
            <p:ph type="ftr" sz="quarter" idx="2"/>
          </p:nvPr>
        </p:nvSpPr>
        <p:spPr>
          <a:xfrm>
            <a:off x="0" y="9371014"/>
            <a:ext cx="2919413" cy="495300"/>
          </a:xfrm>
          <a:prstGeom prst="rect">
            <a:avLst/>
          </a:prstGeom>
        </p:spPr>
        <p:txBody>
          <a:bodyPr vert="horz" lIns="91432" tIns="45715" rIns="91432"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4"/>
            <a:ext cx="2919412" cy="495300"/>
          </a:xfrm>
          <a:prstGeom prst="rect">
            <a:avLst/>
          </a:prstGeom>
        </p:spPr>
        <p:txBody>
          <a:bodyPr vert="horz" lIns="91432" tIns="45715" rIns="91432" bIns="45715" rtlCol="0" anchor="b"/>
          <a:lstStyle>
            <a:lvl1pPr algn="r">
              <a:defRPr sz="1200"/>
            </a:lvl1pPr>
          </a:lstStyle>
          <a:p>
            <a:fld id="{6F6AE1C1-5F6F-4D7E-9E6E-28855FFDC93C}" type="slidenum">
              <a:rPr kumimoji="1" lang="ja-JP" altLang="en-US" smtClean="0"/>
              <a:t>‹#›</a:t>
            </a:fld>
            <a:endParaRPr kumimoji="1" lang="ja-JP" altLang="en-US"/>
          </a:p>
        </p:txBody>
      </p:sp>
    </p:spTree>
    <p:extLst>
      <p:ext uri="{BB962C8B-B14F-4D97-AF65-F5344CB8AC3E}">
        <p14:creationId xmlns:p14="http://schemas.microsoft.com/office/powerpoint/2010/main" val="2002752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32" tIns="45715" rIns="91432"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32" tIns="45715" rIns="91432" bIns="45715" rtlCol="0"/>
          <a:lstStyle>
            <a:lvl1pPr algn="r">
              <a:defRPr sz="1200"/>
            </a:lvl1pPr>
          </a:lstStyle>
          <a:p>
            <a:fld id="{23805DE1-31DB-4FD8-9AA5-7783DA815620}" type="datetimeFigureOut">
              <a:rPr kumimoji="1" lang="ja-JP" altLang="en-US" smtClean="0"/>
              <a:t>2025/5/27</a:t>
            </a:fld>
            <a:endParaRPr kumimoji="1" lang="ja-JP" altLang="en-US"/>
          </a:p>
        </p:txBody>
      </p:sp>
      <p:sp>
        <p:nvSpPr>
          <p:cNvPr id="4" name="スライド イメージ プレースホルダー 3"/>
          <p:cNvSpPr>
            <a:spLocks noGrp="1" noRot="1" noChangeAspect="1"/>
          </p:cNvSpPr>
          <p:nvPr>
            <p:ph type="sldImg" idx="2"/>
          </p:nvPr>
        </p:nvSpPr>
        <p:spPr>
          <a:xfrm>
            <a:off x="2163763" y="1233488"/>
            <a:ext cx="2408237" cy="3328987"/>
          </a:xfrm>
          <a:prstGeom prst="rect">
            <a:avLst/>
          </a:prstGeom>
          <a:noFill/>
          <a:ln w="12700">
            <a:solidFill>
              <a:prstClr val="black"/>
            </a:solidFill>
          </a:ln>
        </p:spPr>
        <p:txBody>
          <a:bodyPr vert="horz" lIns="91432" tIns="45715" rIns="91432" bIns="45715"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32" tIns="45715" rIns="91432" bIns="457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4"/>
            <a:ext cx="2919413" cy="495300"/>
          </a:xfrm>
          <a:prstGeom prst="rect">
            <a:avLst/>
          </a:prstGeom>
        </p:spPr>
        <p:txBody>
          <a:bodyPr vert="horz" lIns="91432" tIns="45715" rIns="91432"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4"/>
            <a:ext cx="2919412" cy="495300"/>
          </a:xfrm>
          <a:prstGeom prst="rect">
            <a:avLst/>
          </a:prstGeom>
        </p:spPr>
        <p:txBody>
          <a:bodyPr vert="horz" lIns="91432" tIns="45715" rIns="91432" bIns="45715" rtlCol="0" anchor="b"/>
          <a:lstStyle>
            <a:lvl1pPr algn="r">
              <a:defRPr sz="1200"/>
            </a:lvl1pPr>
          </a:lstStyle>
          <a:p>
            <a:fld id="{BEE2718F-7C4E-4350-8CBB-ED41CBD0926E}" type="slidenum">
              <a:rPr kumimoji="1" lang="ja-JP" altLang="en-US" smtClean="0"/>
              <a:t>‹#›</a:t>
            </a:fld>
            <a:endParaRPr kumimoji="1" lang="ja-JP" altLang="en-US"/>
          </a:p>
        </p:txBody>
      </p:sp>
    </p:spTree>
    <p:extLst>
      <p:ext uri="{BB962C8B-B14F-4D97-AF65-F5344CB8AC3E}">
        <p14:creationId xmlns:p14="http://schemas.microsoft.com/office/powerpoint/2010/main" val="4146479337"/>
      </p:ext>
    </p:extLst>
  </p:cSld>
  <p:clrMap bg1="lt1" tx1="dk1" bg2="lt2" tx2="dk2" accent1="accent1" accent2="accent2" accent3="accent3" accent4="accent4" accent5="accent5" accent6="accent6" hlink="hlink" folHlink="folHlink"/>
  <p:notesStyle>
    <a:lvl1pPr marL="0" algn="l" defTabSz="1327343" rtl="0" eaLnBrk="1" latinLnBrk="0" hangingPunct="1">
      <a:defRPr kumimoji="1" sz="1742" kern="1200">
        <a:solidFill>
          <a:schemeClr val="tx1"/>
        </a:solidFill>
        <a:latin typeface="+mn-lt"/>
        <a:ea typeface="+mn-ea"/>
        <a:cs typeface="+mn-cs"/>
      </a:defRPr>
    </a:lvl1pPr>
    <a:lvl2pPr marL="663672" algn="l" defTabSz="1327343" rtl="0" eaLnBrk="1" latinLnBrk="0" hangingPunct="1">
      <a:defRPr kumimoji="1" sz="1742" kern="1200">
        <a:solidFill>
          <a:schemeClr val="tx1"/>
        </a:solidFill>
        <a:latin typeface="+mn-lt"/>
        <a:ea typeface="+mn-ea"/>
        <a:cs typeface="+mn-cs"/>
      </a:defRPr>
    </a:lvl2pPr>
    <a:lvl3pPr marL="1327343" algn="l" defTabSz="1327343" rtl="0" eaLnBrk="1" latinLnBrk="0" hangingPunct="1">
      <a:defRPr kumimoji="1" sz="1742" kern="1200">
        <a:solidFill>
          <a:schemeClr val="tx1"/>
        </a:solidFill>
        <a:latin typeface="+mn-lt"/>
        <a:ea typeface="+mn-ea"/>
        <a:cs typeface="+mn-cs"/>
      </a:defRPr>
    </a:lvl3pPr>
    <a:lvl4pPr marL="1991015" algn="l" defTabSz="1327343" rtl="0" eaLnBrk="1" latinLnBrk="0" hangingPunct="1">
      <a:defRPr kumimoji="1" sz="1742" kern="1200">
        <a:solidFill>
          <a:schemeClr val="tx1"/>
        </a:solidFill>
        <a:latin typeface="+mn-lt"/>
        <a:ea typeface="+mn-ea"/>
        <a:cs typeface="+mn-cs"/>
      </a:defRPr>
    </a:lvl4pPr>
    <a:lvl5pPr marL="2654685" algn="l" defTabSz="1327343" rtl="0" eaLnBrk="1" latinLnBrk="0" hangingPunct="1">
      <a:defRPr kumimoji="1" sz="1742" kern="1200">
        <a:solidFill>
          <a:schemeClr val="tx1"/>
        </a:solidFill>
        <a:latin typeface="+mn-lt"/>
        <a:ea typeface="+mn-ea"/>
        <a:cs typeface="+mn-cs"/>
      </a:defRPr>
    </a:lvl5pPr>
    <a:lvl6pPr marL="3318358" algn="l" defTabSz="1327343" rtl="0" eaLnBrk="1" latinLnBrk="0" hangingPunct="1">
      <a:defRPr kumimoji="1" sz="1742" kern="1200">
        <a:solidFill>
          <a:schemeClr val="tx1"/>
        </a:solidFill>
        <a:latin typeface="+mn-lt"/>
        <a:ea typeface="+mn-ea"/>
        <a:cs typeface="+mn-cs"/>
      </a:defRPr>
    </a:lvl6pPr>
    <a:lvl7pPr marL="3982030" algn="l" defTabSz="1327343" rtl="0" eaLnBrk="1" latinLnBrk="0" hangingPunct="1">
      <a:defRPr kumimoji="1" sz="1742" kern="1200">
        <a:solidFill>
          <a:schemeClr val="tx1"/>
        </a:solidFill>
        <a:latin typeface="+mn-lt"/>
        <a:ea typeface="+mn-ea"/>
        <a:cs typeface="+mn-cs"/>
      </a:defRPr>
    </a:lvl7pPr>
    <a:lvl8pPr marL="4645700" algn="l" defTabSz="1327343" rtl="0" eaLnBrk="1" latinLnBrk="0" hangingPunct="1">
      <a:defRPr kumimoji="1" sz="1742" kern="1200">
        <a:solidFill>
          <a:schemeClr val="tx1"/>
        </a:solidFill>
        <a:latin typeface="+mn-lt"/>
        <a:ea typeface="+mn-ea"/>
        <a:cs typeface="+mn-cs"/>
      </a:defRPr>
    </a:lvl8pPr>
    <a:lvl9pPr marL="5309372" algn="l" defTabSz="1327343" rtl="0" eaLnBrk="1" latinLnBrk="0" hangingPunct="1">
      <a:defRPr kumimoji="1" sz="174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08486"/>
            <a:ext cx="6425724" cy="3634458"/>
          </a:xfrm>
        </p:spPr>
        <p:txBody>
          <a:bodyPr anchor="b"/>
          <a:lstStyle>
            <a:lvl1pPr algn="ctr">
              <a:defRPr sz="496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44960" y="5483102"/>
            <a:ext cx="5669756" cy="2520438"/>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43AB71D-DA75-4691-B082-2AD912F7649A}" type="datetimeFigureOut">
              <a:rPr kumimoji="1" lang="ja-JP" altLang="en-US" smtClean="0"/>
              <a:t>2025/5/27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BA40B6-A9B1-48D5-AA15-2A93E337CD5B}" type="slidenum">
              <a:rPr kumimoji="1" lang="ja-JP" altLang="en-US" smtClean="0"/>
              <a:t>‹#›</a:t>
            </a:fld>
            <a:endParaRPr kumimoji="1" lang="ja-JP" altLang="en-US"/>
          </a:p>
        </p:txBody>
      </p:sp>
    </p:spTree>
    <p:extLst>
      <p:ext uri="{BB962C8B-B14F-4D97-AF65-F5344CB8AC3E}">
        <p14:creationId xmlns:p14="http://schemas.microsoft.com/office/powerpoint/2010/main" val="43365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43AB71D-DA75-4691-B082-2AD912F7649A}" type="datetimeFigureOut">
              <a:rPr kumimoji="1" lang="ja-JP" altLang="en-US" smtClean="0"/>
              <a:t>2025/5/27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BA40B6-A9B1-48D5-AA15-2A93E337CD5B}" type="slidenum">
              <a:rPr kumimoji="1" lang="ja-JP" altLang="en-US" smtClean="0"/>
              <a:t>‹#›</a:t>
            </a:fld>
            <a:endParaRPr kumimoji="1" lang="ja-JP" altLang="en-US"/>
          </a:p>
        </p:txBody>
      </p:sp>
    </p:spTree>
    <p:extLst>
      <p:ext uri="{BB962C8B-B14F-4D97-AF65-F5344CB8AC3E}">
        <p14:creationId xmlns:p14="http://schemas.microsoft.com/office/powerpoint/2010/main" val="266697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55801"/>
            <a:ext cx="1630055" cy="88469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19728" y="555801"/>
            <a:ext cx="4795669" cy="88469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43AB71D-DA75-4691-B082-2AD912F7649A}" type="datetimeFigureOut">
              <a:rPr kumimoji="1" lang="ja-JP" altLang="en-US" smtClean="0"/>
              <a:t>2025/5/27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BA40B6-A9B1-48D5-AA15-2A93E337CD5B}" type="slidenum">
              <a:rPr kumimoji="1" lang="ja-JP" altLang="en-US" smtClean="0"/>
              <a:t>‹#›</a:t>
            </a:fld>
            <a:endParaRPr kumimoji="1" lang="ja-JP" altLang="en-US"/>
          </a:p>
        </p:txBody>
      </p:sp>
    </p:spTree>
    <p:extLst>
      <p:ext uri="{BB962C8B-B14F-4D97-AF65-F5344CB8AC3E}">
        <p14:creationId xmlns:p14="http://schemas.microsoft.com/office/powerpoint/2010/main" val="205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43AB71D-DA75-4691-B082-2AD912F7649A}" type="datetimeFigureOut">
              <a:rPr kumimoji="1" lang="ja-JP" altLang="en-US" smtClean="0"/>
              <a:t>2025/5/27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BA40B6-A9B1-48D5-AA15-2A93E337CD5B}" type="slidenum">
              <a:rPr kumimoji="1" lang="ja-JP" altLang="en-US" smtClean="0"/>
              <a:t>‹#›</a:t>
            </a:fld>
            <a:endParaRPr kumimoji="1" lang="ja-JP" altLang="en-US"/>
          </a:p>
        </p:txBody>
      </p:sp>
    </p:spTree>
    <p:extLst>
      <p:ext uri="{BB962C8B-B14F-4D97-AF65-F5344CB8AC3E}">
        <p14:creationId xmlns:p14="http://schemas.microsoft.com/office/powerpoint/2010/main" val="85858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02603"/>
            <a:ext cx="6520220" cy="4342500"/>
          </a:xfrm>
        </p:spPr>
        <p:txBody>
          <a:bodyPr anchor="b"/>
          <a:lstStyle>
            <a:lvl1pPr>
              <a:defRPr sz="496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5791" y="6986185"/>
            <a:ext cx="6520220" cy="2283618"/>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43AB71D-DA75-4691-B082-2AD912F7649A}" type="datetimeFigureOut">
              <a:rPr kumimoji="1" lang="ja-JP" altLang="en-US" smtClean="0"/>
              <a:t>2025/5/27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BA40B6-A9B1-48D5-AA15-2A93E337CD5B}" type="slidenum">
              <a:rPr kumimoji="1" lang="ja-JP" altLang="en-US" smtClean="0"/>
              <a:t>‹#›</a:t>
            </a:fld>
            <a:endParaRPr kumimoji="1" lang="ja-JP" altLang="en-US"/>
          </a:p>
        </p:txBody>
      </p:sp>
    </p:spTree>
    <p:extLst>
      <p:ext uri="{BB962C8B-B14F-4D97-AF65-F5344CB8AC3E}">
        <p14:creationId xmlns:p14="http://schemas.microsoft.com/office/powerpoint/2010/main" val="1754851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19728" y="2779007"/>
            <a:ext cx="3212862" cy="662370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27085" y="2779007"/>
            <a:ext cx="3212862" cy="662370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43AB71D-DA75-4691-B082-2AD912F7649A}" type="datetimeFigureOut">
              <a:rPr kumimoji="1" lang="ja-JP" altLang="en-US" smtClean="0"/>
              <a:t>2025/5/27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BA40B6-A9B1-48D5-AA15-2A93E337CD5B}" type="slidenum">
              <a:rPr kumimoji="1" lang="ja-JP" altLang="en-US" smtClean="0"/>
              <a:t>‹#›</a:t>
            </a:fld>
            <a:endParaRPr kumimoji="1" lang="ja-JP" altLang="en-US"/>
          </a:p>
        </p:txBody>
      </p:sp>
    </p:spTree>
    <p:extLst>
      <p:ext uri="{BB962C8B-B14F-4D97-AF65-F5344CB8AC3E}">
        <p14:creationId xmlns:p14="http://schemas.microsoft.com/office/powerpoint/2010/main" val="412005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55804"/>
            <a:ext cx="6520220" cy="2017801"/>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20713" y="2559104"/>
            <a:ext cx="3198096"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4" name="Content Placeholder 3"/>
          <p:cNvSpPr>
            <a:spLocks noGrp="1"/>
          </p:cNvSpPr>
          <p:nvPr>
            <p:ph sz="half" idx="2"/>
          </p:nvPr>
        </p:nvSpPr>
        <p:spPr>
          <a:xfrm>
            <a:off x="520713" y="3813281"/>
            <a:ext cx="3198096" cy="56087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27086" y="2559104"/>
            <a:ext cx="3213847" cy="125417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27086" y="3813281"/>
            <a:ext cx="3213847" cy="56087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43AB71D-DA75-4691-B082-2AD912F7649A}" type="datetimeFigureOut">
              <a:rPr kumimoji="1" lang="ja-JP" altLang="en-US" smtClean="0"/>
              <a:t>2025/5/27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BA40B6-A9B1-48D5-AA15-2A93E337CD5B}" type="slidenum">
              <a:rPr kumimoji="1" lang="ja-JP" altLang="en-US" smtClean="0"/>
              <a:t>‹#›</a:t>
            </a:fld>
            <a:endParaRPr kumimoji="1" lang="ja-JP" altLang="en-US"/>
          </a:p>
        </p:txBody>
      </p:sp>
    </p:spTree>
    <p:extLst>
      <p:ext uri="{BB962C8B-B14F-4D97-AF65-F5344CB8AC3E}">
        <p14:creationId xmlns:p14="http://schemas.microsoft.com/office/powerpoint/2010/main" val="2109960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43AB71D-DA75-4691-B082-2AD912F7649A}" type="datetimeFigureOut">
              <a:rPr kumimoji="1" lang="ja-JP" altLang="en-US" smtClean="0"/>
              <a:t>2025/5/27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BA40B6-A9B1-48D5-AA15-2A93E337CD5B}" type="slidenum">
              <a:rPr kumimoji="1" lang="ja-JP" altLang="en-US" smtClean="0"/>
              <a:t>‹#›</a:t>
            </a:fld>
            <a:endParaRPr kumimoji="1" lang="ja-JP" altLang="en-US"/>
          </a:p>
        </p:txBody>
      </p:sp>
    </p:spTree>
    <p:extLst>
      <p:ext uri="{BB962C8B-B14F-4D97-AF65-F5344CB8AC3E}">
        <p14:creationId xmlns:p14="http://schemas.microsoft.com/office/powerpoint/2010/main" val="66654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AB71D-DA75-4691-B082-2AD912F7649A}" type="datetimeFigureOut">
              <a:rPr kumimoji="1" lang="ja-JP" altLang="en-US" smtClean="0"/>
              <a:t>2025/5/27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BA40B6-A9B1-48D5-AA15-2A93E337CD5B}" type="slidenum">
              <a:rPr kumimoji="1" lang="ja-JP" altLang="en-US" smtClean="0"/>
              <a:t>‹#›</a:t>
            </a:fld>
            <a:endParaRPr kumimoji="1" lang="ja-JP" altLang="en-US"/>
          </a:p>
        </p:txBody>
      </p:sp>
    </p:spTree>
    <p:extLst>
      <p:ext uri="{BB962C8B-B14F-4D97-AF65-F5344CB8AC3E}">
        <p14:creationId xmlns:p14="http://schemas.microsoft.com/office/powerpoint/2010/main" val="220072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213847" y="1503083"/>
            <a:ext cx="3827085" cy="7418740"/>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43AB71D-DA75-4691-B082-2AD912F7649A}" type="datetimeFigureOut">
              <a:rPr kumimoji="1" lang="ja-JP" altLang="en-US" smtClean="0"/>
              <a:t>2025/5/27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BA40B6-A9B1-48D5-AA15-2A93E337CD5B}" type="slidenum">
              <a:rPr kumimoji="1" lang="ja-JP" altLang="en-US" smtClean="0"/>
              <a:t>‹#›</a:t>
            </a:fld>
            <a:endParaRPr kumimoji="1" lang="ja-JP" altLang="en-US"/>
          </a:p>
        </p:txBody>
      </p:sp>
    </p:spTree>
    <p:extLst>
      <p:ext uri="{BB962C8B-B14F-4D97-AF65-F5344CB8AC3E}">
        <p14:creationId xmlns:p14="http://schemas.microsoft.com/office/powerpoint/2010/main" val="44871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695960"/>
            <a:ext cx="2438192" cy="2435860"/>
          </a:xfrm>
        </p:spPr>
        <p:txBody>
          <a:bodyPr anchor="b"/>
          <a:lstStyle>
            <a:lvl1pPr>
              <a:defRPr sz="2645"/>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213847" y="1503083"/>
            <a:ext cx="3827085" cy="7418740"/>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smtClean="0"/>
              <a:t>図を追加</a:t>
            </a:r>
            <a:endParaRPr lang="en-US" dirty="0"/>
          </a:p>
        </p:txBody>
      </p:sp>
      <p:sp>
        <p:nvSpPr>
          <p:cNvPr id="4" name="Text Placeholder 3"/>
          <p:cNvSpPr>
            <a:spLocks noGrp="1"/>
          </p:cNvSpPr>
          <p:nvPr>
            <p:ph type="body" sz="half" idx="2"/>
          </p:nvPr>
        </p:nvSpPr>
        <p:spPr>
          <a:xfrm>
            <a:off x="520712" y="3131820"/>
            <a:ext cx="2438192" cy="5802084"/>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43AB71D-DA75-4691-B082-2AD912F7649A}" type="datetimeFigureOut">
              <a:rPr kumimoji="1" lang="ja-JP" altLang="en-US" smtClean="0"/>
              <a:t>2025/5/27</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A40B6-A9B1-48D5-AA15-2A93E337CD5B}" type="slidenum">
              <a:rPr kumimoji="1" lang="ja-JP" altLang="en-US" smtClean="0"/>
              <a:t>‹#›</a:t>
            </a:fld>
            <a:endParaRPr kumimoji="1" lang="ja-JP" altLang="en-US"/>
          </a:p>
        </p:txBody>
      </p:sp>
    </p:spTree>
    <p:extLst>
      <p:ext uri="{BB962C8B-B14F-4D97-AF65-F5344CB8AC3E}">
        <p14:creationId xmlns:p14="http://schemas.microsoft.com/office/powerpoint/2010/main" val="345653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55804"/>
            <a:ext cx="6520220" cy="2017801"/>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9728" y="2779007"/>
            <a:ext cx="6520220" cy="662370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19728" y="9675780"/>
            <a:ext cx="1700927" cy="555801"/>
          </a:xfrm>
          <a:prstGeom prst="rect">
            <a:avLst/>
          </a:prstGeom>
        </p:spPr>
        <p:txBody>
          <a:bodyPr vert="horz" lIns="91440" tIns="45720" rIns="91440" bIns="45720" rtlCol="0" anchor="ctr"/>
          <a:lstStyle>
            <a:lvl1pPr algn="l">
              <a:defRPr sz="992">
                <a:solidFill>
                  <a:schemeClr val="tx1">
                    <a:tint val="75000"/>
                  </a:schemeClr>
                </a:solidFill>
              </a:defRPr>
            </a:lvl1pPr>
          </a:lstStyle>
          <a:p>
            <a:fld id="{543AB71D-DA75-4691-B082-2AD912F7649A}" type="datetimeFigureOut">
              <a:rPr kumimoji="1" lang="ja-JP" altLang="en-US" smtClean="0"/>
              <a:t>2025/5/27</a:t>
            </a:fld>
            <a:endParaRPr kumimoji="1" lang="ja-JP" altLang="en-US"/>
          </a:p>
        </p:txBody>
      </p:sp>
      <p:sp>
        <p:nvSpPr>
          <p:cNvPr id="5" name="Footer Placeholder 4"/>
          <p:cNvSpPr>
            <a:spLocks noGrp="1"/>
          </p:cNvSpPr>
          <p:nvPr>
            <p:ph type="ftr" sz="quarter" idx="3"/>
          </p:nvPr>
        </p:nvSpPr>
        <p:spPr>
          <a:xfrm>
            <a:off x="2504143" y="9675780"/>
            <a:ext cx="2551390" cy="555801"/>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675780"/>
            <a:ext cx="1700927" cy="555801"/>
          </a:xfrm>
          <a:prstGeom prst="rect">
            <a:avLst/>
          </a:prstGeom>
        </p:spPr>
        <p:txBody>
          <a:bodyPr vert="horz" lIns="91440" tIns="45720" rIns="91440" bIns="45720" rtlCol="0" anchor="ctr"/>
          <a:lstStyle>
            <a:lvl1pPr algn="r">
              <a:defRPr sz="992">
                <a:solidFill>
                  <a:schemeClr val="tx1">
                    <a:tint val="75000"/>
                  </a:schemeClr>
                </a:solidFill>
              </a:defRPr>
            </a:lvl1pPr>
          </a:lstStyle>
          <a:p>
            <a:fld id="{AFBA40B6-A9B1-48D5-AA15-2A93E337CD5B}" type="slidenum">
              <a:rPr kumimoji="1" lang="ja-JP" altLang="en-US" smtClean="0"/>
              <a:t>‹#›</a:t>
            </a:fld>
            <a:endParaRPr kumimoji="1" lang="ja-JP" altLang="en-US"/>
          </a:p>
        </p:txBody>
      </p:sp>
    </p:spTree>
    <p:extLst>
      <p:ext uri="{BB962C8B-B14F-4D97-AF65-F5344CB8AC3E}">
        <p14:creationId xmlns:p14="http://schemas.microsoft.com/office/powerpoint/2010/main" val="1795471648"/>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p:cNvGrpSpPr/>
          <p:nvPr/>
        </p:nvGrpSpPr>
        <p:grpSpPr>
          <a:xfrm>
            <a:off x="-16875" y="-86848"/>
            <a:ext cx="7580712" cy="10526248"/>
            <a:chOff x="-16875" y="-86848"/>
            <a:chExt cx="7580712" cy="10656382"/>
          </a:xfrm>
        </p:grpSpPr>
        <p:pic>
          <p:nvPicPr>
            <p:cNvPr id="10" name="図 9"/>
            <p:cNvPicPr>
              <a:picLocks noChangeAspect="1"/>
            </p:cNvPicPr>
            <p:nvPr/>
          </p:nvPicPr>
          <p:blipFill>
            <a:blip r:embed="rId2"/>
            <a:stretch>
              <a:fillRect/>
            </a:stretch>
          </p:blipFill>
          <p:spPr>
            <a:xfrm>
              <a:off x="-16875" y="-86848"/>
              <a:ext cx="7580712" cy="5841122"/>
            </a:xfrm>
            <a:prstGeom prst="rect">
              <a:avLst/>
            </a:prstGeom>
          </p:spPr>
        </p:pic>
        <p:pic>
          <p:nvPicPr>
            <p:cNvPr id="16" name="図 15"/>
            <p:cNvPicPr>
              <a:picLocks noChangeAspect="1"/>
            </p:cNvPicPr>
            <p:nvPr/>
          </p:nvPicPr>
          <p:blipFill>
            <a:blip r:embed="rId3"/>
            <a:stretch>
              <a:fillRect/>
            </a:stretch>
          </p:blipFill>
          <p:spPr>
            <a:xfrm>
              <a:off x="0" y="5672245"/>
              <a:ext cx="7559674" cy="4897289"/>
            </a:xfrm>
            <a:prstGeom prst="rect">
              <a:avLst/>
            </a:prstGeom>
          </p:spPr>
        </p:pic>
        <p:sp>
          <p:nvSpPr>
            <p:cNvPr id="26" name="角丸四角形 25"/>
            <p:cNvSpPr/>
            <p:nvPr/>
          </p:nvSpPr>
          <p:spPr>
            <a:xfrm>
              <a:off x="382735" y="309282"/>
              <a:ext cx="6779878" cy="9923826"/>
            </a:xfrm>
            <a:prstGeom prst="roundRect">
              <a:avLst>
                <a:gd name="adj" fmla="val 300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14"/>
          <p:cNvSpPr txBox="1"/>
          <p:nvPr/>
        </p:nvSpPr>
        <p:spPr>
          <a:xfrm>
            <a:off x="4455659" y="9111005"/>
            <a:ext cx="1142105" cy="7248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400" dirty="0" smtClean="0">
                <a:latin typeface="Meiryo UI" panose="020B0604030504040204" pitchFamily="50" charset="-128"/>
                <a:ea typeface="Meiryo UI" panose="020B0604030504040204" pitchFamily="50" charset="-128"/>
              </a:rPr>
              <a:t>お</a:t>
            </a:r>
            <a:r>
              <a:rPr lang="ja-JP" altLang="en-US" sz="1400" dirty="0">
                <a:latin typeface="Meiryo UI" panose="020B0604030504040204" pitchFamily="50" charset="-128"/>
                <a:ea typeface="Meiryo UI" panose="020B0604030504040204" pitchFamily="50" charset="-128"/>
              </a:rPr>
              <a:t>試</a:t>
            </a:r>
            <a:r>
              <a:rPr lang="ja-JP" altLang="en-US" sz="1400" dirty="0" smtClean="0">
                <a:latin typeface="Meiryo UI" panose="020B0604030504040204" pitchFamily="50" charset="-128"/>
                <a:ea typeface="Meiryo UI" panose="020B0604030504040204" pitchFamily="50" charset="-128"/>
              </a:rPr>
              <a:t>し申込</a:t>
            </a:r>
            <a:endParaRPr lang="en-US" altLang="ja-JP" sz="1400" dirty="0">
              <a:latin typeface="Meiryo UI" panose="020B0604030504040204" pitchFamily="50" charset="-128"/>
              <a:ea typeface="Meiryo UI" panose="020B0604030504040204" pitchFamily="50" charset="-128"/>
            </a:endParaRPr>
          </a:p>
          <a:p>
            <a:pPr algn="l"/>
            <a:r>
              <a:rPr lang="ja-JP" altLang="en-US" sz="1400" dirty="0">
                <a:latin typeface="Meiryo UI" panose="020B0604030504040204" pitchFamily="50" charset="-128"/>
                <a:ea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rPr>
              <a:t>こちら▶</a:t>
            </a:r>
            <a:endParaRPr lang="ja-JP" altLang="en-US" sz="14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4"/>
          <a:srcRect t="5072"/>
          <a:stretch/>
        </p:blipFill>
        <p:spPr>
          <a:xfrm>
            <a:off x="3450935" y="1727453"/>
            <a:ext cx="3807445" cy="1249143"/>
          </a:xfrm>
          <a:prstGeom prst="rect">
            <a:avLst/>
          </a:prstGeom>
        </p:spPr>
      </p:pic>
      <p:pic>
        <p:nvPicPr>
          <p:cNvPr id="12" name="図 11"/>
          <p:cNvPicPr>
            <a:picLocks noChangeAspect="1"/>
          </p:cNvPicPr>
          <p:nvPr/>
        </p:nvPicPr>
        <p:blipFill rotWithShape="1">
          <a:blip r:embed="rId5"/>
          <a:srcRect t="18101" b="8795"/>
          <a:stretch/>
        </p:blipFill>
        <p:spPr>
          <a:xfrm>
            <a:off x="455305" y="2980235"/>
            <a:ext cx="6582645" cy="443753"/>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4778" y="9858181"/>
            <a:ext cx="1642199" cy="408745"/>
          </a:xfrm>
          <a:prstGeom prst="rect">
            <a:avLst/>
          </a:prstGeom>
        </p:spPr>
      </p:pic>
      <p:sp>
        <p:nvSpPr>
          <p:cNvPr id="14" name="テキスト ボックス 14"/>
          <p:cNvSpPr txBox="1"/>
          <p:nvPr/>
        </p:nvSpPr>
        <p:spPr>
          <a:xfrm>
            <a:off x="6109109" y="9342711"/>
            <a:ext cx="703724" cy="5599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altLang="ja-JP" sz="2108"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7"/>
          <a:stretch>
            <a:fillRect/>
          </a:stretch>
        </p:blipFill>
        <p:spPr>
          <a:xfrm>
            <a:off x="329805" y="3458166"/>
            <a:ext cx="3425332" cy="1827073"/>
          </a:xfrm>
          <a:prstGeom prst="rect">
            <a:avLst/>
          </a:prstGeom>
        </p:spPr>
      </p:pic>
      <p:sp>
        <p:nvSpPr>
          <p:cNvPr id="5" name="テキスト ボックス 4"/>
          <p:cNvSpPr txBox="1"/>
          <p:nvPr/>
        </p:nvSpPr>
        <p:spPr>
          <a:xfrm>
            <a:off x="482534" y="8009915"/>
            <a:ext cx="8315841" cy="1778949"/>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日時</a:t>
            </a:r>
            <a:r>
              <a:rPr lang="ja-JP" altLang="en-US" sz="2000" dirty="0" smtClean="0">
                <a:latin typeface="Meiryo UI" panose="020B0604030504040204" pitchFamily="50" charset="-128"/>
                <a:ea typeface="Meiryo UI" panose="020B0604030504040204" pitchFamily="50" charset="-128"/>
              </a:rPr>
              <a:t>：</a:t>
            </a:r>
            <a:r>
              <a:rPr lang="en-US" altLang="ja-JP" sz="2740" b="1" dirty="0">
                <a:latin typeface="Meiryo UI" panose="020B0604030504040204" pitchFamily="50" charset="-128"/>
                <a:ea typeface="Meiryo UI" panose="020B0604030504040204" pitchFamily="50" charset="-128"/>
              </a:rPr>
              <a:t>6</a:t>
            </a:r>
            <a:r>
              <a:rPr lang="ja-JP" altLang="en-US" sz="2740" b="1" dirty="0" smtClean="0">
                <a:latin typeface="Meiryo UI" panose="020B0604030504040204" pitchFamily="50" charset="-128"/>
                <a:ea typeface="Meiryo UI" panose="020B0604030504040204" pitchFamily="50" charset="-128"/>
              </a:rPr>
              <a:t>月</a:t>
            </a:r>
            <a:r>
              <a:rPr lang="en-US" altLang="ja-JP" sz="2740" b="1" dirty="0">
                <a:latin typeface="Meiryo UI" panose="020B0604030504040204" pitchFamily="50" charset="-128"/>
                <a:ea typeface="Meiryo UI" panose="020B0604030504040204" pitchFamily="50" charset="-128"/>
              </a:rPr>
              <a:t>3</a:t>
            </a:r>
            <a:r>
              <a:rPr lang="ja-JP" altLang="en-US" sz="2740" b="1" dirty="0" smtClean="0">
                <a:latin typeface="Meiryo UI" panose="020B0604030504040204" pitchFamily="50" charset="-128"/>
                <a:ea typeface="Meiryo UI" panose="020B0604030504040204" pitchFamily="50" charset="-128"/>
              </a:rPr>
              <a:t>日・</a:t>
            </a:r>
            <a:r>
              <a:rPr lang="en-US" altLang="ja-JP" sz="2740" b="1" dirty="0" smtClean="0">
                <a:latin typeface="Meiryo UI" panose="020B0604030504040204" pitchFamily="50" charset="-128"/>
                <a:ea typeface="Meiryo UI" panose="020B0604030504040204" pitchFamily="50" charset="-128"/>
              </a:rPr>
              <a:t>1</a:t>
            </a:r>
            <a:r>
              <a:rPr lang="en-US" altLang="ja-JP" sz="2740" b="1" dirty="0">
                <a:latin typeface="Meiryo UI" panose="020B0604030504040204" pitchFamily="50" charset="-128"/>
                <a:ea typeface="Meiryo UI" panose="020B0604030504040204" pitchFamily="50" charset="-128"/>
              </a:rPr>
              <a:t>0</a:t>
            </a:r>
            <a:r>
              <a:rPr lang="ja-JP" altLang="en-US" sz="2740" b="1" dirty="0" smtClean="0">
                <a:latin typeface="Meiryo UI" panose="020B0604030504040204" pitchFamily="50" charset="-128"/>
                <a:ea typeface="Meiryo UI" panose="020B0604030504040204" pitchFamily="50" charset="-128"/>
              </a:rPr>
              <a:t>日</a:t>
            </a:r>
            <a:r>
              <a:rPr lang="ja-JP" altLang="en-US" sz="2740" b="1" dirty="0" smtClean="0">
                <a:latin typeface="Meiryo UI" panose="020B0604030504040204" pitchFamily="50" charset="-128"/>
                <a:ea typeface="Meiryo UI" panose="020B0604030504040204" pitchFamily="50" charset="-128"/>
              </a:rPr>
              <a:t>・</a:t>
            </a:r>
            <a:r>
              <a:rPr lang="en-US" altLang="ja-JP" sz="2740" b="1" dirty="0">
                <a:latin typeface="Meiryo UI" panose="020B0604030504040204" pitchFamily="50" charset="-128"/>
                <a:ea typeface="Meiryo UI" panose="020B0604030504040204" pitchFamily="50" charset="-128"/>
              </a:rPr>
              <a:t>1</a:t>
            </a:r>
            <a:r>
              <a:rPr lang="en-US" altLang="ja-JP" sz="2740" b="1" dirty="0" smtClean="0">
                <a:latin typeface="Meiryo UI" panose="020B0604030504040204" pitchFamily="50" charset="-128"/>
                <a:ea typeface="Meiryo UI" panose="020B0604030504040204" pitchFamily="50" charset="-128"/>
              </a:rPr>
              <a:t>7</a:t>
            </a:r>
            <a:r>
              <a:rPr lang="ja-JP" altLang="en-US" sz="2740" b="1" dirty="0" smtClean="0">
                <a:latin typeface="Meiryo UI" panose="020B0604030504040204" pitchFamily="50" charset="-128"/>
                <a:ea typeface="Meiryo UI" panose="020B0604030504040204" pitchFamily="50" charset="-128"/>
              </a:rPr>
              <a:t>日・</a:t>
            </a:r>
            <a:r>
              <a:rPr lang="en-US" altLang="ja-JP" sz="2740" b="1" dirty="0" smtClean="0">
                <a:latin typeface="Meiryo UI" panose="020B0604030504040204" pitchFamily="50" charset="-128"/>
                <a:ea typeface="Meiryo UI" panose="020B0604030504040204" pitchFamily="50" charset="-128"/>
              </a:rPr>
              <a:t>24</a:t>
            </a:r>
            <a:r>
              <a:rPr lang="ja-JP" altLang="en-US" sz="2740" b="1" dirty="0" smtClean="0">
                <a:latin typeface="Meiryo UI" panose="020B0604030504040204" pitchFamily="50" charset="-128"/>
                <a:ea typeface="Meiryo UI" panose="020B0604030504040204" pitchFamily="50" charset="-128"/>
              </a:rPr>
              <a:t>日（</a:t>
            </a:r>
            <a:r>
              <a:rPr lang="ja-JP" altLang="en-US" sz="2740" b="1" dirty="0">
                <a:latin typeface="Meiryo UI" panose="020B0604030504040204" pitchFamily="50" charset="-128"/>
                <a:ea typeface="Meiryo UI" panose="020B0604030504040204" pitchFamily="50" charset="-128"/>
              </a:rPr>
              <a:t>火</a:t>
            </a:r>
            <a:r>
              <a:rPr lang="ja-JP" altLang="en-US" sz="2740" b="1" dirty="0" smtClean="0">
                <a:latin typeface="Meiryo UI" panose="020B0604030504040204" pitchFamily="50" charset="-128"/>
                <a:ea typeface="Meiryo UI" panose="020B0604030504040204" pitchFamily="50" charset="-128"/>
              </a:rPr>
              <a:t>）</a:t>
            </a:r>
            <a:endParaRPr lang="en-US" altLang="ja-JP" sz="2740" b="1" dirty="0" smtClean="0">
              <a:latin typeface="Meiryo UI" panose="020B0604030504040204" pitchFamily="50" charset="-128"/>
              <a:ea typeface="Meiryo UI" panose="020B0604030504040204" pitchFamily="50" charset="-128"/>
            </a:endParaRPr>
          </a:p>
          <a:p>
            <a:r>
              <a:rPr lang="ja-JP" altLang="en-US" sz="2740" b="1" dirty="0">
                <a:latin typeface="Meiryo UI" panose="020B0604030504040204" pitchFamily="50" charset="-128"/>
                <a:ea typeface="Meiryo UI" panose="020B0604030504040204" pitchFamily="50" charset="-128"/>
              </a:rPr>
              <a:t>　　 </a:t>
            </a:r>
            <a:r>
              <a:rPr lang="ja-JP" altLang="en-US" sz="2740" b="1" dirty="0" smtClean="0">
                <a:latin typeface="Meiryo UI" panose="020B0604030504040204" pitchFamily="50" charset="-128"/>
                <a:ea typeface="Meiryo UI" panose="020B0604030504040204" pitchFamily="50" charset="-128"/>
              </a:rPr>
              <a:t> </a:t>
            </a:r>
            <a:r>
              <a:rPr lang="en-US" altLang="ja-JP" sz="2740" b="1" dirty="0">
                <a:latin typeface="Meiryo UI" panose="020B0604030504040204" pitchFamily="50" charset="-128"/>
                <a:ea typeface="Meiryo UI" panose="020B0604030504040204" pitchFamily="50" charset="-128"/>
              </a:rPr>
              <a:t> 6</a:t>
            </a:r>
            <a:r>
              <a:rPr lang="ja-JP" altLang="en-US" sz="2740" b="1" dirty="0" smtClean="0">
                <a:latin typeface="Meiryo UI" panose="020B0604030504040204" pitchFamily="50" charset="-128"/>
                <a:ea typeface="Meiryo UI" panose="020B0604030504040204" pitchFamily="50" charset="-128"/>
              </a:rPr>
              <a:t>月</a:t>
            </a:r>
            <a:r>
              <a:rPr lang="en-US" altLang="ja-JP" sz="2740" b="1" dirty="0" smtClean="0">
                <a:latin typeface="Meiryo UI" panose="020B0604030504040204" pitchFamily="50" charset="-128"/>
                <a:ea typeface="Meiryo UI" panose="020B0604030504040204" pitchFamily="50" charset="-128"/>
              </a:rPr>
              <a:t>2</a:t>
            </a:r>
            <a:r>
              <a:rPr lang="en-US" altLang="ja-JP" sz="2740" b="1" dirty="0">
                <a:latin typeface="Meiryo UI" panose="020B0604030504040204" pitchFamily="50" charset="-128"/>
                <a:ea typeface="Meiryo UI" panose="020B0604030504040204" pitchFamily="50" charset="-128"/>
              </a:rPr>
              <a:t>2</a:t>
            </a:r>
            <a:r>
              <a:rPr lang="ja-JP" altLang="en-US" sz="2740" b="1" dirty="0" smtClean="0">
                <a:latin typeface="Meiryo UI" panose="020B0604030504040204" pitchFamily="50" charset="-128"/>
                <a:ea typeface="Meiryo UI" panose="020B0604030504040204" pitchFamily="50" charset="-128"/>
              </a:rPr>
              <a:t>日 </a:t>
            </a:r>
            <a:r>
              <a:rPr lang="en-US" altLang="ja-JP" sz="2740" b="1" dirty="0" smtClean="0">
                <a:latin typeface="Meiryo UI" panose="020B0604030504040204" pitchFamily="50" charset="-128"/>
                <a:ea typeface="Meiryo UI" panose="020B0604030504040204" pitchFamily="50" charset="-128"/>
              </a:rPr>
              <a:t>(</a:t>
            </a:r>
            <a:r>
              <a:rPr lang="ja-JP" altLang="en-US" sz="2740" b="1" dirty="0">
                <a:latin typeface="Meiryo UI" panose="020B0604030504040204" pitchFamily="50" charset="-128"/>
                <a:ea typeface="Meiryo UI" panose="020B0604030504040204" pitchFamily="50" charset="-128"/>
              </a:rPr>
              <a:t>日</a:t>
            </a:r>
            <a:r>
              <a:rPr lang="en-US" altLang="ja-JP" sz="2740" b="1" dirty="0" smtClean="0">
                <a:latin typeface="Meiryo UI" panose="020B0604030504040204" pitchFamily="50" charset="-128"/>
                <a:ea typeface="Meiryo UI" panose="020B0604030504040204" pitchFamily="50" charset="-128"/>
              </a:rPr>
              <a:t>)</a:t>
            </a:r>
            <a:r>
              <a:rPr lang="ja-JP" altLang="en-US" sz="2740" b="1" dirty="0">
                <a:latin typeface="Meiryo UI" panose="020B0604030504040204" pitchFamily="50" charset="-128"/>
                <a:ea typeface="Meiryo UI" panose="020B0604030504040204" pitchFamily="50" charset="-128"/>
              </a:rPr>
              <a:t/>
            </a:r>
            <a:br>
              <a:rPr lang="ja-JP" altLang="en-US" sz="2740" b="1"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時間</a:t>
            </a:r>
            <a:r>
              <a:rPr lang="ja-JP" altLang="en-US" sz="2000" dirty="0" smtClean="0">
                <a:latin typeface="Meiryo UI" panose="020B0604030504040204" pitchFamily="50" charset="-128"/>
                <a:ea typeface="Meiryo UI" panose="020B0604030504040204" pitchFamily="50" charset="-128"/>
              </a:rPr>
              <a:t>：</a:t>
            </a:r>
            <a:r>
              <a:rPr lang="en-US" altLang="ja-JP" sz="2740" b="1" dirty="0" smtClean="0">
                <a:latin typeface="Meiryo UI" panose="020B0604030504040204" pitchFamily="50" charset="-128"/>
                <a:ea typeface="Meiryo UI" panose="020B0604030504040204" pitchFamily="50" charset="-128"/>
              </a:rPr>
              <a:t>11:00</a:t>
            </a:r>
            <a:r>
              <a:rPr lang="ja-JP" altLang="en-US" sz="2740" b="1" dirty="0">
                <a:latin typeface="Meiryo UI" panose="020B0604030504040204" pitchFamily="50" charset="-128"/>
                <a:ea typeface="Meiryo UI" panose="020B0604030504040204" pitchFamily="50" charset="-128"/>
              </a:rPr>
              <a:t>～</a:t>
            </a:r>
            <a:r>
              <a:rPr lang="en-US" altLang="ja-JP" sz="2740" b="1" dirty="0" smtClean="0">
                <a:latin typeface="Meiryo UI" panose="020B0604030504040204" pitchFamily="50" charset="-128"/>
                <a:ea typeface="Meiryo UI" panose="020B0604030504040204" pitchFamily="50" charset="-128"/>
              </a:rPr>
              <a:t>11:45</a:t>
            </a:r>
            <a:r>
              <a:rPr lang="en-US" altLang="ja-JP" sz="2740" dirty="0">
                <a:latin typeface="Meiryo UI" panose="020B0604030504040204" pitchFamily="50" charset="-128"/>
                <a:ea typeface="Meiryo UI" panose="020B0604030504040204" pitchFamily="50" charset="-128"/>
              </a:rPr>
              <a:t/>
            </a:r>
            <a:br>
              <a:rPr lang="en-US" altLang="ja-JP" sz="2740" dirty="0">
                <a:latin typeface="Meiryo UI" panose="020B0604030504040204" pitchFamily="50" charset="-128"/>
                <a:ea typeface="Meiryo UI" panose="020B0604030504040204" pitchFamily="50" charset="-128"/>
              </a:rPr>
            </a:br>
            <a:r>
              <a:rPr lang="ja-JP" altLang="en-US" sz="2000" dirty="0" smtClean="0">
                <a:latin typeface="Meiryo UI" panose="020B0604030504040204" pitchFamily="50" charset="-128"/>
                <a:ea typeface="Meiryo UI" panose="020B0604030504040204" pitchFamily="50" charset="-128"/>
              </a:rPr>
              <a:t>料金</a:t>
            </a:r>
            <a:r>
              <a:rPr lang="ja-JP" altLang="en-US" sz="2000"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無料</a:t>
            </a:r>
            <a:r>
              <a:rPr lang="ja-JP" altLang="en-US" sz="2740" dirty="0">
                <a:latin typeface="Meiryo UI" panose="020B0604030504040204" pitchFamily="50" charset="-128"/>
                <a:ea typeface="Meiryo UI" panose="020B0604030504040204" pitchFamily="50" charset="-128"/>
              </a:rPr>
              <a:t> </a:t>
            </a:r>
            <a:endParaRPr lang="ja-JP" altLang="en-US" dirty="0">
              <a:latin typeface="Meiryo UI" panose="020B0604030504040204" pitchFamily="50" charset="-128"/>
              <a:ea typeface="Meiryo UI" panose="020B0604030504040204" pitchFamily="50" charset="-128"/>
            </a:endParaRPr>
          </a:p>
        </p:txBody>
      </p:sp>
      <p:sp>
        <p:nvSpPr>
          <p:cNvPr id="8" name="正方形/長方形 7"/>
          <p:cNvSpPr/>
          <p:nvPr/>
        </p:nvSpPr>
        <p:spPr>
          <a:xfrm>
            <a:off x="244636" y="250977"/>
            <a:ext cx="7025823" cy="683264"/>
          </a:xfrm>
          <a:prstGeom prst="rect">
            <a:avLst/>
          </a:prstGeom>
          <a:noFill/>
        </p:spPr>
        <p:txBody>
          <a:bodyPr wrap="square">
            <a:spAutoFit/>
          </a:bodyPr>
          <a:lstStyle/>
          <a:p>
            <a:pPr algn="ctr"/>
            <a:r>
              <a:rPr lang="ja-JP" altLang="en-US" sz="3372" b="1" u="sng" dirty="0" smtClean="0">
                <a:solidFill>
                  <a:srgbClr val="FF0000"/>
                </a:solidFill>
                <a:latin typeface="Meiryo UI" panose="020B0604030504040204" pitchFamily="50" charset="-128"/>
                <a:ea typeface="Meiryo UI" panose="020B0604030504040204" pitchFamily="50" charset="-128"/>
              </a:rPr>
              <a:t>★</a:t>
            </a:r>
            <a:r>
              <a:rPr lang="ja-JP" altLang="en-US" sz="3840" b="1" u="sng" dirty="0" smtClean="0">
                <a:solidFill>
                  <a:srgbClr val="FF0000"/>
                </a:solidFill>
                <a:latin typeface="Meiryo UI" panose="020B0604030504040204" pitchFamily="50" charset="-128"/>
                <a:ea typeface="Meiryo UI" panose="020B0604030504040204" pitchFamily="50" charset="-128"/>
              </a:rPr>
              <a:t> ベビーミライクお試し★</a:t>
            </a:r>
            <a:endParaRPr lang="en-US" altLang="ja-JP" sz="2800" b="1" u="sng" dirty="0" smtClean="0">
              <a:solidFill>
                <a:srgbClr val="FF0000"/>
              </a:solidFill>
              <a:latin typeface="Meiryo UI" panose="020B0604030504040204" pitchFamily="50" charset="-128"/>
              <a:ea typeface="Meiryo UI" panose="020B0604030504040204" pitchFamily="50" charset="-128"/>
            </a:endParaRPr>
          </a:p>
        </p:txBody>
      </p:sp>
      <p:sp>
        <p:nvSpPr>
          <p:cNvPr id="19" name="テキスト ボックス 14"/>
          <p:cNvSpPr txBox="1"/>
          <p:nvPr/>
        </p:nvSpPr>
        <p:spPr>
          <a:xfrm>
            <a:off x="374843" y="2141567"/>
            <a:ext cx="1466080" cy="66706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400" dirty="0" smtClean="0">
                <a:latin typeface="Meiryo UI" panose="020B0604030504040204" pitchFamily="50" charset="-128"/>
                <a:ea typeface="Meiryo UI" panose="020B0604030504040204" pitchFamily="50" charset="-128"/>
              </a:rPr>
              <a:t>ベビーミライク</a:t>
            </a:r>
            <a:endParaRPr lang="en-US" altLang="ja-JP" sz="1400" dirty="0" smtClean="0">
              <a:latin typeface="Meiryo UI" panose="020B0604030504040204" pitchFamily="50" charset="-128"/>
              <a:ea typeface="Meiryo UI" panose="020B0604030504040204" pitchFamily="50" charset="-128"/>
            </a:endParaRPr>
          </a:p>
          <a:p>
            <a:pPr algn="l"/>
            <a:r>
              <a:rPr lang="ja-JP" altLang="en-US" sz="1400" dirty="0" smtClean="0">
                <a:latin typeface="Meiryo UI" panose="020B0604030504040204" pitchFamily="50" charset="-128"/>
                <a:ea typeface="Meiryo UI" panose="020B0604030504040204" pitchFamily="50" charset="-128"/>
              </a:rPr>
              <a:t>詳細</a:t>
            </a:r>
            <a:r>
              <a:rPr lang="ja-JP" altLang="en-US" sz="1400" dirty="0">
                <a:latin typeface="Meiryo UI" panose="020B0604030504040204" pitchFamily="50" charset="-128"/>
                <a:ea typeface="Meiryo UI" panose="020B0604030504040204" pitchFamily="50" charset="-128"/>
              </a:rPr>
              <a:t>は</a:t>
            </a:r>
            <a:r>
              <a:rPr lang="ja-JP" altLang="en-US" sz="1400" dirty="0" smtClean="0">
                <a:latin typeface="Meiryo UI" panose="020B0604030504040204" pitchFamily="50" charset="-128"/>
                <a:ea typeface="Meiryo UI" panose="020B0604030504040204" pitchFamily="50" charset="-128"/>
              </a:rPr>
              <a:t>こちら▶</a:t>
            </a:r>
            <a:endParaRPr lang="ja-JP" altLang="en-US" sz="1400" dirty="0">
              <a:latin typeface="Meiryo UI" panose="020B0604030504040204" pitchFamily="50" charset="-128"/>
              <a:ea typeface="Meiryo UI" panose="020B0604030504040204" pitchFamily="50" charset="-128"/>
            </a:endParaRPr>
          </a:p>
        </p:txBody>
      </p:sp>
      <p:pic>
        <p:nvPicPr>
          <p:cNvPr id="21" name="図 20"/>
          <p:cNvPicPr>
            <a:picLocks noChangeAspect="1"/>
          </p:cNvPicPr>
          <p:nvPr/>
        </p:nvPicPr>
        <p:blipFill>
          <a:blip r:embed="rId8"/>
          <a:stretch>
            <a:fillRect/>
          </a:stretch>
        </p:blipFill>
        <p:spPr>
          <a:xfrm>
            <a:off x="1590147" y="1728857"/>
            <a:ext cx="1112947" cy="1109542"/>
          </a:xfrm>
          <a:prstGeom prst="rect">
            <a:avLst/>
          </a:prstGeom>
        </p:spPr>
      </p:pic>
      <p:sp>
        <p:nvSpPr>
          <p:cNvPr id="23" name="正方形/長方形 22"/>
          <p:cNvSpPr/>
          <p:nvPr/>
        </p:nvSpPr>
        <p:spPr>
          <a:xfrm>
            <a:off x="-55053" y="878750"/>
            <a:ext cx="7559675" cy="830997"/>
          </a:xfrm>
          <a:prstGeom prst="rect">
            <a:avLst/>
          </a:prstGeom>
        </p:spPr>
        <p:txBody>
          <a:bodyPr wrap="square">
            <a:spAutoFit/>
          </a:bodyPr>
          <a:lstStyle/>
          <a:p>
            <a:pPr algn="ctr"/>
            <a:r>
              <a:rPr lang="en-US" altLang="ja-JP" sz="2400" b="1" dirty="0" smtClean="0">
                <a:solidFill>
                  <a:schemeClr val="bg2">
                    <a:lumMod val="50000"/>
                  </a:schemeClr>
                </a:solidFill>
                <a:latin typeface="Meiryo UI" panose="020B0604030504040204" pitchFamily="50" charset="-128"/>
                <a:ea typeface="Meiryo UI" panose="020B0604030504040204" pitchFamily="50" charset="-128"/>
              </a:rPr>
              <a:t>10</a:t>
            </a:r>
            <a:r>
              <a:rPr lang="ja-JP" altLang="en-US" sz="2400" b="1" dirty="0" smtClean="0">
                <a:solidFill>
                  <a:schemeClr val="bg2">
                    <a:lumMod val="50000"/>
                  </a:schemeClr>
                </a:solidFill>
                <a:latin typeface="Meiryo UI" panose="020B0604030504040204" pitchFamily="50" charset="-128"/>
                <a:ea typeface="Meiryo UI" panose="020B0604030504040204" pitchFamily="50" charset="-128"/>
              </a:rPr>
              <a:t>カ月～</a:t>
            </a:r>
            <a:r>
              <a:rPr lang="en-US" altLang="ja-JP" sz="2400" b="1" dirty="0" smtClean="0">
                <a:solidFill>
                  <a:schemeClr val="bg2">
                    <a:lumMod val="50000"/>
                  </a:schemeClr>
                </a:solidFill>
                <a:latin typeface="Meiryo UI" panose="020B0604030504040204" pitchFamily="50" charset="-128"/>
                <a:ea typeface="Meiryo UI" panose="020B0604030504040204" pitchFamily="50" charset="-128"/>
              </a:rPr>
              <a:t>3</a:t>
            </a:r>
            <a:r>
              <a:rPr lang="ja-JP" altLang="en-US" sz="2400" b="1" dirty="0" smtClean="0">
                <a:solidFill>
                  <a:schemeClr val="bg2">
                    <a:lumMod val="50000"/>
                  </a:schemeClr>
                </a:solidFill>
                <a:latin typeface="Meiryo UI" panose="020B0604030504040204" pitchFamily="50" charset="-128"/>
                <a:ea typeface="Meiryo UI" panose="020B0604030504040204" pitchFamily="50" charset="-128"/>
              </a:rPr>
              <a:t>歳未満のお子さまと保護者さま、</a:t>
            </a:r>
            <a:endParaRPr lang="en-US" altLang="ja-JP" sz="2400" b="1" dirty="0" smtClean="0">
              <a:solidFill>
                <a:schemeClr val="bg2">
                  <a:lumMod val="50000"/>
                </a:schemeClr>
              </a:solidFill>
              <a:latin typeface="Meiryo UI" panose="020B0604030504040204" pitchFamily="50" charset="-128"/>
              <a:ea typeface="Meiryo UI" panose="020B0604030504040204" pitchFamily="50" charset="-128"/>
            </a:endParaRPr>
          </a:p>
          <a:p>
            <a:pPr algn="ctr"/>
            <a:r>
              <a:rPr lang="ja-JP" altLang="en-US" sz="2400" b="1" dirty="0" smtClean="0">
                <a:solidFill>
                  <a:schemeClr val="bg2">
                    <a:lumMod val="50000"/>
                  </a:schemeClr>
                </a:solidFill>
                <a:latin typeface="Meiryo UI" panose="020B0604030504040204" pitchFamily="50" charset="-128"/>
                <a:ea typeface="Meiryo UI" panose="020B0604030504040204" pitchFamily="50" charset="-128"/>
              </a:rPr>
              <a:t>ぜひご参加ください♪　</a:t>
            </a:r>
            <a:endParaRPr lang="en-US" altLang="ja-JP" b="1" dirty="0" smtClean="0">
              <a:solidFill>
                <a:schemeClr val="bg2">
                  <a:lumMod val="50000"/>
                </a:schemeClr>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5561188" y="1382767"/>
            <a:ext cx="1736904" cy="369332"/>
          </a:xfrm>
          <a:prstGeom prst="rect">
            <a:avLst/>
          </a:prstGeom>
        </p:spPr>
        <p:txBody>
          <a:bodyPr wrap="square">
            <a:spAutoFit/>
          </a:bodyPr>
          <a:lstStyle/>
          <a:p>
            <a:pPr algn="ctr"/>
            <a:r>
              <a:rPr lang="en-US" altLang="ja-JP" b="1" dirty="0" smtClean="0">
                <a:solidFill>
                  <a:schemeClr val="bg2">
                    <a:lumMod val="50000"/>
                  </a:schemeClr>
                </a:solidFill>
                <a:latin typeface="Meiryo UI" panose="020B0604030504040204" pitchFamily="50" charset="-128"/>
                <a:ea typeface="Meiryo UI" panose="020B0604030504040204" pitchFamily="50" charset="-128"/>
              </a:rPr>
              <a:t>※</a:t>
            </a:r>
            <a:r>
              <a:rPr lang="ja-JP" altLang="en-US" b="1" dirty="0" smtClean="0">
                <a:solidFill>
                  <a:schemeClr val="bg2">
                    <a:lumMod val="50000"/>
                  </a:schemeClr>
                </a:solidFill>
                <a:latin typeface="Meiryo UI" panose="020B0604030504040204" pitchFamily="50" charset="-128"/>
                <a:ea typeface="Meiryo UI" panose="020B0604030504040204" pitchFamily="50" charset="-128"/>
              </a:rPr>
              <a:t>事前予約制</a:t>
            </a:r>
            <a:endParaRPr lang="en-US" altLang="ja-JP" b="1" dirty="0" smtClean="0">
              <a:solidFill>
                <a:schemeClr val="bg2">
                  <a:lumMod val="50000"/>
                </a:schemeClr>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D306A1F4-593D-54B4-55CF-A86B7A53D3F4}"/>
              </a:ext>
            </a:extLst>
          </p:cNvPr>
          <p:cNvSpPr txBox="1"/>
          <p:nvPr/>
        </p:nvSpPr>
        <p:spPr>
          <a:xfrm>
            <a:off x="671971" y="10096238"/>
            <a:ext cx="2688105" cy="276999"/>
          </a:xfrm>
          <a:prstGeom prst="rect">
            <a:avLst/>
          </a:prstGeom>
          <a:noFill/>
        </p:spPr>
        <p:txBody>
          <a:bodyPr wrap="square" rtlCol="0">
            <a:spAutoFit/>
          </a:bodyPr>
          <a:lstStyle/>
          <a:p>
            <a:r>
              <a:rPr kumimoji="1" lang="en-US" altLang="ja-JP" sz="1200" b="1" dirty="0" smtClean="0">
                <a:uFill>
                  <a:solidFill>
                    <a:schemeClr val="accent2"/>
                  </a:solidFill>
                </a:uFill>
                <a:latin typeface="Meiryo UI" panose="020B0604030504040204" pitchFamily="50" charset="-128"/>
                <a:ea typeface="Meiryo UI" panose="020B0604030504040204" pitchFamily="50" charset="-128"/>
              </a:rPr>
              <a:t>※</a:t>
            </a:r>
            <a:r>
              <a:rPr kumimoji="1" lang="ja-JP" altLang="en-US" sz="1200" b="1" dirty="0" smtClean="0">
                <a:uFill>
                  <a:solidFill>
                    <a:schemeClr val="accent2"/>
                  </a:solidFill>
                </a:uFill>
                <a:latin typeface="Meiryo UI" panose="020B0604030504040204" pitchFamily="50" charset="-128"/>
                <a:ea typeface="Meiryo UI" panose="020B0604030504040204" pitchFamily="50" charset="-128"/>
              </a:rPr>
              <a:t>体験</a:t>
            </a:r>
            <a:r>
              <a:rPr kumimoji="1" lang="ja-JP" altLang="en-US" sz="1200" b="1" dirty="0">
                <a:uFill>
                  <a:solidFill>
                    <a:schemeClr val="accent2"/>
                  </a:solidFill>
                </a:uFill>
                <a:latin typeface="Meiryo UI" panose="020B0604030504040204" pitchFamily="50" charset="-128"/>
                <a:ea typeface="Meiryo UI" panose="020B0604030504040204" pitchFamily="50" charset="-128"/>
              </a:rPr>
              <a:t>は</a:t>
            </a:r>
            <a:r>
              <a:rPr kumimoji="1" lang="en-US" altLang="ja-JP" sz="1200" b="1" dirty="0" smtClean="0">
                <a:uFill>
                  <a:solidFill>
                    <a:schemeClr val="accent2"/>
                  </a:solidFill>
                </a:uFill>
                <a:latin typeface="Meiryo UI" panose="020B0604030504040204" pitchFamily="50" charset="-128"/>
                <a:ea typeface="Meiryo UI" panose="020B0604030504040204" pitchFamily="50" charset="-128"/>
              </a:rPr>
              <a:t>1</a:t>
            </a:r>
            <a:r>
              <a:rPr kumimoji="1" lang="ja-JP" altLang="en-US" sz="1200" b="1" dirty="0" smtClean="0">
                <a:uFill>
                  <a:solidFill>
                    <a:schemeClr val="accent2"/>
                  </a:solidFill>
                </a:uFill>
                <a:latin typeface="Meiryo UI" panose="020B0604030504040204" pitchFamily="50" charset="-128"/>
                <a:ea typeface="Meiryo UI" panose="020B0604030504040204" pitchFamily="50" charset="-128"/>
              </a:rPr>
              <a:t>回限りとなります</a:t>
            </a:r>
            <a:endParaRPr kumimoji="1" lang="en-US" altLang="ja-JP" sz="1200" b="1" dirty="0">
              <a:solidFill>
                <a:schemeClr val="accent2"/>
              </a:solidFill>
              <a:uFill>
                <a:solidFill>
                  <a:schemeClr val="accent2"/>
                </a:solidFill>
              </a:uFill>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rotWithShape="1">
          <a:blip r:embed="rId9"/>
          <a:srcRect l="1047"/>
          <a:stretch/>
        </p:blipFill>
        <p:spPr>
          <a:xfrm>
            <a:off x="1589912" y="6202359"/>
            <a:ext cx="4626460" cy="1712122"/>
          </a:xfrm>
          <a:prstGeom prst="rect">
            <a:avLst/>
          </a:prstGeom>
        </p:spPr>
      </p:pic>
      <p:pic>
        <p:nvPicPr>
          <p:cNvPr id="22" name="図 21"/>
          <p:cNvPicPr>
            <a:picLocks noChangeAspect="1"/>
          </p:cNvPicPr>
          <p:nvPr/>
        </p:nvPicPr>
        <p:blipFill rotWithShape="1">
          <a:blip r:embed="rId10"/>
          <a:srcRect t="11969"/>
          <a:stretch/>
        </p:blipFill>
        <p:spPr>
          <a:xfrm>
            <a:off x="3779835" y="3458919"/>
            <a:ext cx="3447898" cy="1810936"/>
          </a:xfrm>
          <a:prstGeom prst="rect">
            <a:avLst/>
          </a:prstGeom>
        </p:spPr>
      </p:pic>
      <p:pic>
        <p:nvPicPr>
          <p:cNvPr id="28" name="図 27"/>
          <p:cNvPicPr>
            <a:picLocks noChangeAspect="1"/>
          </p:cNvPicPr>
          <p:nvPr/>
        </p:nvPicPr>
        <p:blipFill rotWithShape="1">
          <a:blip r:embed="rId11"/>
          <a:srcRect t="25659" b="27878"/>
          <a:stretch/>
        </p:blipFill>
        <p:spPr>
          <a:xfrm>
            <a:off x="380768" y="5302178"/>
            <a:ext cx="6807696" cy="969615"/>
          </a:xfrm>
          <a:prstGeom prst="rect">
            <a:avLst/>
          </a:prstGeom>
        </p:spPr>
      </p:pic>
      <p:pic>
        <p:nvPicPr>
          <p:cNvPr id="29" name="図 28"/>
          <p:cNvPicPr>
            <a:picLocks noChangeAspect="1"/>
          </p:cNvPicPr>
          <p:nvPr/>
        </p:nvPicPr>
        <p:blipFill>
          <a:blip r:embed="rId12"/>
          <a:stretch>
            <a:fillRect/>
          </a:stretch>
        </p:blipFill>
        <p:spPr>
          <a:xfrm>
            <a:off x="2885862" y="10010758"/>
            <a:ext cx="2187130" cy="405151"/>
          </a:xfrm>
          <a:prstGeom prst="rect">
            <a:avLst/>
          </a:prstGeom>
        </p:spPr>
      </p:pic>
      <p:sp>
        <p:nvSpPr>
          <p:cNvPr id="4" name="角丸四角形 3"/>
          <p:cNvSpPr/>
          <p:nvPr/>
        </p:nvSpPr>
        <p:spPr>
          <a:xfrm>
            <a:off x="346840" y="7967492"/>
            <a:ext cx="6841623" cy="2024952"/>
          </a:xfrm>
          <a:prstGeom prst="roundRect">
            <a:avLst/>
          </a:prstGeom>
          <a:solidFill>
            <a:srgbClr val="FF99FF">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13"/>
          <a:stretch>
            <a:fillRect/>
          </a:stretch>
        </p:blipFill>
        <p:spPr>
          <a:xfrm>
            <a:off x="5720311" y="8669969"/>
            <a:ext cx="1247949" cy="1295581"/>
          </a:xfrm>
          <a:prstGeom prst="rect">
            <a:avLst/>
          </a:prstGeom>
        </p:spPr>
      </p:pic>
    </p:spTree>
    <p:extLst>
      <p:ext uri="{BB962C8B-B14F-4D97-AF65-F5344CB8AC3E}">
        <p14:creationId xmlns:p14="http://schemas.microsoft.com/office/powerpoint/2010/main" val="2858807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l="1047"/>
          <a:stretch/>
        </p:blipFill>
        <p:spPr>
          <a:xfrm>
            <a:off x="151269" y="53788"/>
            <a:ext cx="7303608" cy="2702859"/>
          </a:xfrm>
          <a:prstGeom prst="rect">
            <a:avLst/>
          </a:prstGeom>
        </p:spPr>
      </p:pic>
      <p:pic>
        <p:nvPicPr>
          <p:cNvPr id="5" name="図 4"/>
          <p:cNvPicPr>
            <a:picLocks noChangeAspect="1"/>
          </p:cNvPicPr>
          <p:nvPr/>
        </p:nvPicPr>
        <p:blipFill rotWithShape="1">
          <a:blip r:embed="rId3"/>
          <a:srcRect t="25659" b="27878"/>
          <a:stretch/>
        </p:blipFill>
        <p:spPr>
          <a:xfrm>
            <a:off x="154620" y="2918015"/>
            <a:ext cx="7254709" cy="1033283"/>
          </a:xfrm>
          <a:prstGeom prst="rect">
            <a:avLst/>
          </a:prstGeom>
        </p:spPr>
      </p:pic>
      <p:pic>
        <p:nvPicPr>
          <p:cNvPr id="6" name="図 5"/>
          <p:cNvPicPr>
            <a:picLocks noChangeAspect="1"/>
          </p:cNvPicPr>
          <p:nvPr/>
        </p:nvPicPr>
        <p:blipFill rotWithShape="1">
          <a:blip r:embed="rId4"/>
          <a:srcRect b="91646"/>
          <a:stretch/>
        </p:blipFill>
        <p:spPr>
          <a:xfrm>
            <a:off x="134470" y="3940446"/>
            <a:ext cx="7274859" cy="362613"/>
          </a:xfrm>
          <a:prstGeom prst="rect">
            <a:avLst/>
          </a:prstGeom>
        </p:spPr>
      </p:pic>
      <p:pic>
        <p:nvPicPr>
          <p:cNvPr id="8" name="図 7"/>
          <p:cNvPicPr>
            <a:picLocks noChangeAspect="1"/>
          </p:cNvPicPr>
          <p:nvPr/>
        </p:nvPicPr>
        <p:blipFill rotWithShape="1">
          <a:blip r:embed="rId4"/>
          <a:srcRect t="11969"/>
          <a:stretch/>
        </p:blipFill>
        <p:spPr>
          <a:xfrm>
            <a:off x="141173" y="4303059"/>
            <a:ext cx="7274859" cy="3820967"/>
          </a:xfrm>
          <a:prstGeom prst="rect">
            <a:avLst/>
          </a:prstGeom>
        </p:spPr>
      </p:pic>
      <p:sp>
        <p:nvSpPr>
          <p:cNvPr id="10" name="正方形/長方形 9"/>
          <p:cNvSpPr/>
          <p:nvPr/>
        </p:nvSpPr>
        <p:spPr>
          <a:xfrm>
            <a:off x="228029" y="8311828"/>
            <a:ext cx="7127512" cy="1466186"/>
          </a:xfrm>
          <a:prstGeom prst="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21649" y="10035076"/>
            <a:ext cx="3385992" cy="369332"/>
          </a:xfrm>
          <a:prstGeom prst="rect">
            <a:avLst/>
          </a:prstGeom>
        </p:spPr>
        <p:txBody>
          <a:bodyPr wrap="none">
            <a:spAutoFit/>
          </a:bodyPr>
          <a:lstStyle/>
          <a:p>
            <a:r>
              <a:rPr lang="en-US" altLang="ja-JP" dirty="0"/>
              <a:t>https://megalos.co.jp/kids/brand/</a:t>
            </a:r>
            <a:endParaRPr lang="ja-JP" altLang="en-US" dirty="0"/>
          </a:p>
        </p:txBody>
      </p:sp>
      <p:sp>
        <p:nvSpPr>
          <p:cNvPr id="12" name="テキスト ボックス 11">
            <a:extLst>
              <a:ext uri="{FF2B5EF4-FFF2-40B4-BE49-F238E27FC236}">
                <a16:creationId xmlns:a16="http://schemas.microsoft.com/office/drawing/2014/main" id="{D306A1F4-593D-54B4-55CF-A86B7A53D3F4}"/>
              </a:ext>
            </a:extLst>
          </p:cNvPr>
          <p:cNvSpPr txBox="1"/>
          <p:nvPr/>
        </p:nvSpPr>
        <p:spPr>
          <a:xfrm>
            <a:off x="228029" y="8459926"/>
            <a:ext cx="7208194" cy="1169551"/>
          </a:xfrm>
          <a:prstGeom prst="rect">
            <a:avLst/>
          </a:prstGeom>
          <a:noFill/>
        </p:spPr>
        <p:txBody>
          <a:bodyPr wrap="square" rtlCol="0">
            <a:spAutoFit/>
          </a:bodyPr>
          <a:lstStyle/>
          <a:p>
            <a:r>
              <a:rPr kumimoji="1" lang="ja-JP" altLang="en-US" sz="1400" dirty="0" smtClean="0">
                <a:uFill>
                  <a:solidFill>
                    <a:schemeClr val="accent2"/>
                  </a:solidFill>
                </a:uFill>
                <a:latin typeface="Meiryo UI" panose="020B0604030504040204" pitchFamily="50" charset="-128"/>
                <a:ea typeface="Meiryo UI" panose="020B0604030504040204" pitchFamily="50" charset="-128"/>
              </a:rPr>
              <a:t>当社は野村不動産グループのスポーツクラブとして全国展開をしております。メガロスミライク（体育）・スイミング・テニスを始めとしたスポーツスクールから放課後支援事業として民間学童、幼児教育として</a:t>
            </a:r>
            <a:endParaRPr kumimoji="1" lang="en-US" altLang="ja-JP" sz="1400" dirty="0" smtClean="0">
              <a:uFill>
                <a:solidFill>
                  <a:schemeClr val="accent2"/>
                </a:solidFill>
              </a:uFill>
              <a:latin typeface="Meiryo UI" panose="020B0604030504040204" pitchFamily="50" charset="-128"/>
              <a:ea typeface="Meiryo UI" panose="020B0604030504040204" pitchFamily="50" charset="-128"/>
            </a:endParaRPr>
          </a:p>
          <a:p>
            <a:r>
              <a:rPr kumimoji="1" lang="ja-JP" altLang="en-US" sz="1400" dirty="0" smtClean="0">
                <a:uFill>
                  <a:solidFill>
                    <a:schemeClr val="accent2"/>
                  </a:solidFill>
                </a:uFill>
                <a:latin typeface="Meiryo UI" panose="020B0604030504040204" pitchFamily="50" charset="-128"/>
                <a:ea typeface="Meiryo UI" panose="020B0604030504040204" pitchFamily="50" charset="-128"/>
              </a:rPr>
              <a:t>幼児園を運営、イベント事業、地域支援事業を展開しております。</a:t>
            </a:r>
            <a:endParaRPr kumimoji="1" lang="en-US" altLang="ja-JP" sz="1400" dirty="0" smtClean="0">
              <a:uFill>
                <a:solidFill>
                  <a:schemeClr val="accent2"/>
                </a:solidFill>
              </a:uFill>
              <a:latin typeface="Meiryo UI" panose="020B0604030504040204" pitchFamily="50" charset="-128"/>
              <a:ea typeface="Meiryo UI" panose="020B0604030504040204" pitchFamily="50" charset="-128"/>
            </a:endParaRPr>
          </a:p>
          <a:p>
            <a:r>
              <a:rPr kumimoji="1" lang="ja-JP" altLang="en-US" sz="1400" dirty="0" smtClean="0">
                <a:uFill>
                  <a:solidFill>
                    <a:schemeClr val="accent2"/>
                  </a:solidFill>
                </a:uFill>
                <a:latin typeface="Meiryo UI" panose="020B0604030504040204" pitchFamily="50" charset="-128"/>
                <a:ea typeface="Meiryo UI" panose="020B0604030504040204" pitchFamily="50" charset="-128"/>
              </a:rPr>
              <a:t>スポーツのノウハウを活かしながら地域に住む皆様に多くの経験をしてもらえる環境の提供をモットーに</a:t>
            </a:r>
            <a:endParaRPr kumimoji="1" lang="en-US" altLang="ja-JP" sz="1400" dirty="0" smtClean="0">
              <a:uFill>
                <a:solidFill>
                  <a:schemeClr val="accent2"/>
                </a:solidFill>
              </a:uFill>
              <a:latin typeface="Meiryo UI" panose="020B0604030504040204" pitchFamily="50" charset="-128"/>
              <a:ea typeface="Meiryo UI" panose="020B0604030504040204" pitchFamily="50" charset="-128"/>
            </a:endParaRPr>
          </a:p>
          <a:p>
            <a:r>
              <a:rPr kumimoji="1" lang="ja-JP" altLang="en-US" sz="1400" dirty="0" smtClean="0">
                <a:uFill>
                  <a:solidFill>
                    <a:schemeClr val="accent2"/>
                  </a:solidFill>
                </a:uFill>
                <a:latin typeface="Meiryo UI" panose="020B0604030504040204" pitchFamily="50" charset="-128"/>
                <a:ea typeface="Meiryo UI" panose="020B0604030504040204" pitchFamily="50" charset="-128"/>
              </a:rPr>
              <a:t>お子</a:t>
            </a:r>
            <a:r>
              <a:rPr kumimoji="1" lang="ja-JP" altLang="en-US" sz="1400" dirty="0">
                <a:uFill>
                  <a:solidFill>
                    <a:schemeClr val="accent2"/>
                  </a:solidFill>
                </a:uFill>
                <a:latin typeface="Meiryo UI" panose="020B0604030504040204" pitchFamily="50" charset="-128"/>
                <a:ea typeface="Meiryo UI" panose="020B0604030504040204" pitchFamily="50" charset="-128"/>
              </a:rPr>
              <a:t>さま</a:t>
            </a:r>
            <a:r>
              <a:rPr kumimoji="1" lang="ja-JP" altLang="en-US" sz="1400" dirty="0" smtClean="0">
                <a:uFill>
                  <a:solidFill>
                    <a:schemeClr val="accent2"/>
                  </a:solidFill>
                </a:uFill>
                <a:latin typeface="Meiryo UI" panose="020B0604030504040204" pitchFamily="50" charset="-128"/>
                <a:ea typeface="Meiryo UI" panose="020B0604030504040204" pitchFamily="50" charset="-128"/>
              </a:rPr>
              <a:t>の</a:t>
            </a:r>
            <a:r>
              <a:rPr kumimoji="1" lang="en-US" altLang="ja-JP" sz="1400" dirty="0" smtClean="0">
                <a:uFill>
                  <a:solidFill>
                    <a:schemeClr val="accent2"/>
                  </a:solidFill>
                </a:uFill>
                <a:latin typeface="Meiryo UI" panose="020B0604030504040204" pitchFamily="50" charset="-128"/>
                <a:ea typeface="Meiryo UI" panose="020B0604030504040204" pitchFamily="50" charset="-128"/>
              </a:rPr>
              <a:t>『</a:t>
            </a:r>
            <a:r>
              <a:rPr kumimoji="1" lang="ja-JP" altLang="en-US" sz="1400" dirty="0" smtClean="0">
                <a:uFill>
                  <a:solidFill>
                    <a:schemeClr val="accent2"/>
                  </a:solidFill>
                </a:uFill>
                <a:latin typeface="Meiryo UI" panose="020B0604030504040204" pitchFamily="50" charset="-128"/>
                <a:ea typeface="Meiryo UI" panose="020B0604030504040204" pitchFamily="50" charset="-128"/>
              </a:rPr>
              <a:t>可能性</a:t>
            </a:r>
            <a:r>
              <a:rPr kumimoji="1" lang="en-US" altLang="ja-JP" sz="1400" dirty="0" smtClean="0">
                <a:uFill>
                  <a:solidFill>
                    <a:schemeClr val="accent2"/>
                  </a:solidFill>
                </a:uFill>
                <a:latin typeface="Meiryo UI" panose="020B0604030504040204" pitchFamily="50" charset="-128"/>
                <a:ea typeface="Meiryo UI" panose="020B0604030504040204" pitchFamily="50" charset="-128"/>
              </a:rPr>
              <a:t>』</a:t>
            </a:r>
            <a:r>
              <a:rPr kumimoji="1" lang="ja-JP" altLang="en-US" sz="1400" dirty="0" smtClean="0">
                <a:uFill>
                  <a:solidFill>
                    <a:schemeClr val="accent2"/>
                  </a:solidFill>
                </a:uFill>
                <a:latin typeface="Meiryo UI" panose="020B0604030504040204" pitchFamily="50" charset="-128"/>
                <a:ea typeface="Meiryo UI" panose="020B0604030504040204" pitchFamily="50" charset="-128"/>
              </a:rPr>
              <a:t>を引き出し伸ばすべく様々な提案をさせていただいて</a:t>
            </a:r>
            <a:r>
              <a:rPr kumimoji="1" lang="ja-JP" altLang="en-US" sz="1400" dirty="0">
                <a:uFill>
                  <a:solidFill>
                    <a:schemeClr val="accent2"/>
                  </a:solidFill>
                </a:uFill>
                <a:latin typeface="Meiryo UI" panose="020B0604030504040204" pitchFamily="50" charset="-128"/>
                <a:ea typeface="Meiryo UI" panose="020B0604030504040204" pitchFamily="50" charset="-128"/>
              </a:rPr>
              <a:t>おり</a:t>
            </a:r>
            <a:r>
              <a:rPr kumimoji="1" lang="ja-JP" altLang="en-US" sz="1400" dirty="0" smtClean="0">
                <a:uFill>
                  <a:solidFill>
                    <a:schemeClr val="accent2"/>
                  </a:solidFill>
                </a:uFill>
                <a:latin typeface="Meiryo UI" panose="020B0604030504040204" pitchFamily="50" charset="-128"/>
                <a:ea typeface="Meiryo UI" panose="020B0604030504040204" pitchFamily="50" charset="-128"/>
              </a:rPr>
              <a:t>ます。</a:t>
            </a:r>
            <a:endParaRPr kumimoji="1" lang="en-US" altLang="ja-JP" sz="1400" dirty="0">
              <a:uFill>
                <a:solidFill>
                  <a:schemeClr val="accent2"/>
                </a:solidFill>
              </a:uFill>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5"/>
          <a:stretch>
            <a:fillRect/>
          </a:stretch>
        </p:blipFill>
        <p:spPr>
          <a:xfrm>
            <a:off x="4662207" y="7518979"/>
            <a:ext cx="2608425" cy="483193"/>
          </a:xfrm>
          <a:prstGeom prst="rect">
            <a:avLst/>
          </a:prstGeom>
        </p:spPr>
      </p:pic>
      <p:pic>
        <p:nvPicPr>
          <p:cNvPr id="14" name="図 13"/>
          <p:cNvPicPr>
            <a:picLocks noChangeAspect="1"/>
          </p:cNvPicPr>
          <p:nvPr/>
        </p:nvPicPr>
        <p:blipFill>
          <a:blip r:embed="rId6"/>
          <a:stretch>
            <a:fillRect/>
          </a:stretch>
        </p:blipFill>
        <p:spPr>
          <a:xfrm>
            <a:off x="4621866" y="9983067"/>
            <a:ext cx="2733675" cy="381000"/>
          </a:xfrm>
          <a:prstGeom prst="rect">
            <a:avLst/>
          </a:prstGeom>
        </p:spPr>
      </p:pic>
    </p:spTree>
    <p:extLst>
      <p:ext uri="{BB962C8B-B14F-4D97-AF65-F5344CB8AC3E}">
        <p14:creationId xmlns:p14="http://schemas.microsoft.com/office/powerpoint/2010/main" val="346619206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2256</TotalTime>
  <Words>182</Words>
  <Application>Microsoft Office PowerPoint</Application>
  <PresentationFormat>ユーザー設定</PresentationFormat>
  <Paragraphs>16</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後藤　浩友樹</dc:creator>
  <cp:lastModifiedBy>阿島　聡美</cp:lastModifiedBy>
  <cp:revision>140</cp:revision>
  <cp:lastPrinted>2025-05-27T06:14:25Z</cp:lastPrinted>
  <dcterms:created xsi:type="dcterms:W3CDTF">2024-04-02T03:57:18Z</dcterms:created>
  <dcterms:modified xsi:type="dcterms:W3CDTF">2025-05-27T08:06:01Z</dcterms:modified>
</cp:coreProperties>
</file>