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6858000" cy="9906000" type="A4"/>
  <p:notesSz cx="6735763" cy="9866313"/>
  <p:defaultTextStyle>
    <a:defPPr>
      <a:defRPr lang="ja-JP"/>
    </a:defPPr>
    <a:lvl1pPr marL="0" algn="l" defTabSz="913978" rtl="0" eaLnBrk="1" latinLnBrk="0" hangingPunct="1">
      <a:defRPr kumimoji="1" sz="1796" kern="1200">
        <a:solidFill>
          <a:schemeClr val="tx1"/>
        </a:solidFill>
        <a:latin typeface="+mn-lt"/>
        <a:ea typeface="+mn-ea"/>
        <a:cs typeface="+mn-cs"/>
      </a:defRPr>
    </a:lvl1pPr>
    <a:lvl2pPr marL="456989" algn="l" defTabSz="913978" rtl="0" eaLnBrk="1" latinLnBrk="0" hangingPunct="1">
      <a:defRPr kumimoji="1" sz="1796" kern="1200">
        <a:solidFill>
          <a:schemeClr val="tx1"/>
        </a:solidFill>
        <a:latin typeface="+mn-lt"/>
        <a:ea typeface="+mn-ea"/>
        <a:cs typeface="+mn-cs"/>
      </a:defRPr>
    </a:lvl2pPr>
    <a:lvl3pPr marL="913978" algn="l" defTabSz="913978" rtl="0" eaLnBrk="1" latinLnBrk="0" hangingPunct="1">
      <a:defRPr kumimoji="1" sz="1796" kern="1200">
        <a:solidFill>
          <a:schemeClr val="tx1"/>
        </a:solidFill>
        <a:latin typeface="+mn-lt"/>
        <a:ea typeface="+mn-ea"/>
        <a:cs typeface="+mn-cs"/>
      </a:defRPr>
    </a:lvl3pPr>
    <a:lvl4pPr marL="1370968" algn="l" defTabSz="913978" rtl="0" eaLnBrk="1" latinLnBrk="0" hangingPunct="1">
      <a:defRPr kumimoji="1" sz="1796" kern="1200">
        <a:solidFill>
          <a:schemeClr val="tx1"/>
        </a:solidFill>
        <a:latin typeface="+mn-lt"/>
        <a:ea typeface="+mn-ea"/>
        <a:cs typeface="+mn-cs"/>
      </a:defRPr>
    </a:lvl4pPr>
    <a:lvl5pPr marL="1827957" algn="l" defTabSz="913978" rtl="0" eaLnBrk="1" latinLnBrk="0" hangingPunct="1">
      <a:defRPr kumimoji="1" sz="1796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913978" rtl="0" eaLnBrk="1" latinLnBrk="0" hangingPunct="1">
      <a:defRPr kumimoji="1" sz="1796" kern="1200">
        <a:solidFill>
          <a:schemeClr val="tx1"/>
        </a:solidFill>
        <a:latin typeface="+mn-lt"/>
        <a:ea typeface="+mn-ea"/>
        <a:cs typeface="+mn-cs"/>
      </a:defRPr>
    </a:lvl6pPr>
    <a:lvl7pPr marL="2741935" algn="l" defTabSz="913978" rtl="0" eaLnBrk="1" latinLnBrk="0" hangingPunct="1">
      <a:defRPr kumimoji="1" sz="1796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8" rtl="0" eaLnBrk="1" latinLnBrk="0" hangingPunct="1">
      <a:defRPr kumimoji="1" sz="1796" kern="1200">
        <a:solidFill>
          <a:schemeClr val="tx1"/>
        </a:solidFill>
        <a:latin typeface="+mn-lt"/>
        <a:ea typeface="+mn-ea"/>
        <a:cs typeface="+mn-cs"/>
      </a:defRPr>
    </a:lvl8pPr>
    <a:lvl9pPr marL="3655912" algn="l" defTabSz="913978" rtl="0" eaLnBrk="1" latinLnBrk="0" hangingPunct="1">
      <a:defRPr kumimoji="1" sz="17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45226"/>
    <a:srgbClr val="EE0000"/>
    <a:srgbClr val="FFC000"/>
    <a:srgbClr val="906E30"/>
    <a:srgbClr val="A4723A"/>
    <a:srgbClr val="664724"/>
    <a:srgbClr val="640000"/>
    <a:srgbClr val="3E0000"/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62" y="114"/>
      </p:cViewPr>
      <p:guideLst>
        <p:guide orient="horz" pos="3119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61BBB-CF5D-4B77-8778-4E919F918C38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7CE3-291D-4B94-96E4-A86FECE09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46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5029"/>
          </a:xfrm>
          <a:prstGeom prst="rect">
            <a:avLst/>
          </a:prstGeom>
        </p:spPr>
        <p:txBody>
          <a:bodyPr vert="horz" lIns="90776" tIns="45388" rIns="90776" bIns="4538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5029"/>
          </a:xfrm>
          <a:prstGeom prst="rect">
            <a:avLst/>
          </a:prstGeom>
        </p:spPr>
        <p:txBody>
          <a:bodyPr vert="horz" lIns="90776" tIns="45388" rIns="90776" bIns="45388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2025/6/24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1900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6" tIns="45388" rIns="90776" bIns="4538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76" tIns="45388" rIns="90776" bIns="4538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76" tIns="45388" rIns="90776" bIns="4538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0776" tIns="45388" rIns="90776" bIns="45388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8" rtl="0" eaLnBrk="1" latinLnBrk="0" hangingPunct="1">
      <a:defRPr kumimoji="1" sz="1197" kern="1200">
        <a:solidFill>
          <a:schemeClr val="tx1"/>
        </a:solidFill>
        <a:latin typeface="+mn-lt"/>
        <a:ea typeface="+mn-ea"/>
        <a:cs typeface="+mn-cs"/>
      </a:defRPr>
    </a:lvl1pPr>
    <a:lvl2pPr marL="456989" algn="l" defTabSz="913978" rtl="0" eaLnBrk="1" latinLnBrk="0" hangingPunct="1">
      <a:defRPr kumimoji="1" sz="1197" kern="1200">
        <a:solidFill>
          <a:schemeClr val="tx1"/>
        </a:solidFill>
        <a:latin typeface="+mn-lt"/>
        <a:ea typeface="+mn-ea"/>
        <a:cs typeface="+mn-cs"/>
      </a:defRPr>
    </a:lvl2pPr>
    <a:lvl3pPr marL="913978" algn="l" defTabSz="913978" rtl="0" eaLnBrk="1" latinLnBrk="0" hangingPunct="1">
      <a:defRPr kumimoji="1" sz="1197" kern="1200">
        <a:solidFill>
          <a:schemeClr val="tx1"/>
        </a:solidFill>
        <a:latin typeface="+mn-lt"/>
        <a:ea typeface="+mn-ea"/>
        <a:cs typeface="+mn-cs"/>
      </a:defRPr>
    </a:lvl3pPr>
    <a:lvl4pPr marL="1370968" algn="l" defTabSz="913978" rtl="0" eaLnBrk="1" latinLnBrk="0" hangingPunct="1">
      <a:defRPr kumimoji="1" sz="1197" kern="1200">
        <a:solidFill>
          <a:schemeClr val="tx1"/>
        </a:solidFill>
        <a:latin typeface="+mn-lt"/>
        <a:ea typeface="+mn-ea"/>
        <a:cs typeface="+mn-cs"/>
      </a:defRPr>
    </a:lvl4pPr>
    <a:lvl5pPr marL="1827957" algn="l" defTabSz="913978" rtl="0" eaLnBrk="1" latinLnBrk="0" hangingPunct="1">
      <a:defRPr kumimoji="1" sz="1197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913978" rtl="0" eaLnBrk="1" latinLnBrk="0" hangingPunct="1">
      <a:defRPr kumimoji="1" sz="1197" kern="1200">
        <a:solidFill>
          <a:schemeClr val="tx1"/>
        </a:solidFill>
        <a:latin typeface="+mn-lt"/>
        <a:ea typeface="+mn-ea"/>
        <a:cs typeface="+mn-cs"/>
      </a:defRPr>
    </a:lvl6pPr>
    <a:lvl7pPr marL="2741935" algn="l" defTabSz="913978" rtl="0" eaLnBrk="1" latinLnBrk="0" hangingPunct="1">
      <a:defRPr kumimoji="1" sz="1197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8" rtl="0" eaLnBrk="1" latinLnBrk="0" hangingPunct="1">
      <a:defRPr kumimoji="1" sz="1197" kern="1200">
        <a:solidFill>
          <a:schemeClr val="tx1"/>
        </a:solidFill>
        <a:latin typeface="+mn-lt"/>
        <a:ea typeface="+mn-ea"/>
        <a:cs typeface="+mn-cs"/>
      </a:defRPr>
    </a:lvl8pPr>
    <a:lvl9pPr marL="3655912" algn="l" defTabSz="913978" rtl="0" eaLnBrk="1" latinLnBrk="0" hangingPunct="1">
      <a:defRPr kumimoji="1" sz="11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4563" y="1231900"/>
            <a:ext cx="23066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70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3"/>
            <a:ext cx="5829300" cy="3448755"/>
          </a:xfrm>
          <a:prstGeom prst="rect">
            <a:avLst/>
          </a:prstGeom>
        </p:spPr>
        <p:txBody>
          <a:bodyPr lIns="109637" tIns="54818" rIns="109637" bIns="54818" anchor="b"/>
          <a:lstStyle>
            <a:lvl1pPr algn="ctr">
              <a:defRPr sz="435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5"/>
            <a:ext cx="5143500" cy="2391656"/>
          </a:xfrm>
          <a:prstGeom prst="rect">
            <a:avLst/>
          </a:prstGeom>
        </p:spPr>
        <p:txBody>
          <a:bodyPr lIns="109637" tIns="54818" rIns="109637" bIns="54818"/>
          <a:lstStyle>
            <a:lvl1pPr marL="0" indent="0" algn="ctr">
              <a:buNone/>
              <a:defRPr sz="1714"/>
            </a:lvl1pPr>
            <a:lvl2pPr marL="332950" indent="0" algn="ctr">
              <a:buNone/>
              <a:defRPr sz="1429"/>
            </a:lvl2pPr>
            <a:lvl3pPr marL="665898" indent="0" algn="ctr">
              <a:buNone/>
              <a:defRPr sz="1286"/>
            </a:lvl3pPr>
            <a:lvl4pPr marL="998848" indent="0" algn="ctr">
              <a:buNone/>
              <a:defRPr sz="1143"/>
            </a:lvl4pPr>
            <a:lvl5pPr marL="1331798" indent="0" algn="ctr">
              <a:buNone/>
              <a:defRPr sz="1143"/>
            </a:lvl5pPr>
            <a:lvl6pPr marL="1664747" indent="0" algn="ctr">
              <a:buNone/>
              <a:defRPr sz="1143"/>
            </a:lvl6pPr>
            <a:lvl7pPr marL="1997696" indent="0" algn="ctr">
              <a:buNone/>
              <a:defRPr sz="1143"/>
            </a:lvl7pPr>
            <a:lvl8pPr marL="2330646" indent="0" algn="ctr">
              <a:buNone/>
              <a:defRPr sz="1143"/>
            </a:lvl8pPr>
            <a:lvl9pPr marL="2663595" indent="0" algn="ctr">
              <a:buNone/>
              <a:defRPr sz="114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6" y="9180819"/>
            <a:ext cx="231587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6" y="527667"/>
            <a:ext cx="5914290" cy="1914593"/>
          </a:xfrm>
          <a:prstGeom prst="rect">
            <a:avLst/>
          </a:prstGeom>
        </p:spPr>
        <p:txBody>
          <a:bodyPr lIns="109637" tIns="54818" rIns="109637" bIns="54818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856" y="2636891"/>
            <a:ext cx="5914290" cy="6285862"/>
          </a:xfrm>
          <a:prstGeom prst="rect">
            <a:avLst/>
          </a:prstGeom>
        </p:spPr>
        <p:txBody>
          <a:bodyPr vert="eaVert" lIns="109637" tIns="54818" rIns="109637" bIns="54818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6" y="9180819"/>
            <a:ext cx="231587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8"/>
          </a:xfrm>
          <a:prstGeom prst="rect">
            <a:avLst/>
          </a:prstGeom>
        </p:spPr>
        <p:txBody>
          <a:bodyPr vert="eaVert" lIns="109637" tIns="54818" rIns="109637" bIns="54818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8"/>
          </a:xfrm>
          <a:prstGeom prst="rect">
            <a:avLst/>
          </a:prstGeom>
        </p:spPr>
        <p:txBody>
          <a:bodyPr vert="eaVert" lIns="109637" tIns="54818" rIns="109637" bIns="54818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6" y="9180819"/>
            <a:ext cx="231587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6" y="527667"/>
            <a:ext cx="5914290" cy="1914593"/>
          </a:xfrm>
          <a:prstGeom prst="rect">
            <a:avLst/>
          </a:prstGeom>
        </p:spPr>
        <p:txBody>
          <a:bodyPr lIns="109637" tIns="54818" rIns="109637" bIns="54818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56" y="2636891"/>
            <a:ext cx="5914290" cy="6285862"/>
          </a:xfrm>
          <a:prstGeom prst="rect">
            <a:avLst/>
          </a:prstGeom>
        </p:spPr>
        <p:txBody>
          <a:bodyPr lIns="109637" tIns="54818" rIns="109637" bIns="54818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6" y="9180819"/>
            <a:ext cx="231587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4" cy="4120620"/>
          </a:xfrm>
          <a:prstGeom prst="rect">
            <a:avLst/>
          </a:prstGeom>
        </p:spPr>
        <p:txBody>
          <a:bodyPr lIns="109637" tIns="54818" rIns="109637" bIns="54818" anchor="b"/>
          <a:lstStyle>
            <a:lvl1pPr>
              <a:defRPr sz="435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4" cy="2166937"/>
          </a:xfrm>
          <a:prstGeom prst="rect">
            <a:avLst/>
          </a:prstGeom>
        </p:spPr>
        <p:txBody>
          <a:bodyPr lIns="109637" tIns="54818" rIns="109637" bIns="54818"/>
          <a:lstStyle>
            <a:lvl1pPr marL="0" indent="0">
              <a:buNone/>
              <a:defRPr sz="1714">
                <a:solidFill>
                  <a:schemeClr val="tx1"/>
                </a:solidFill>
              </a:defRPr>
            </a:lvl1pPr>
            <a:lvl2pPr marL="332950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66589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998848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4pPr>
            <a:lvl5pPr marL="1331798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5pPr>
            <a:lvl6pPr marL="1664747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6pPr>
            <a:lvl7pPr marL="1997696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7pPr>
            <a:lvl8pPr marL="2330646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8pPr>
            <a:lvl9pPr marL="2663595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6" y="9180819"/>
            <a:ext cx="231587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6" y="527667"/>
            <a:ext cx="5914290" cy="1914593"/>
          </a:xfrm>
          <a:prstGeom prst="rect">
            <a:avLst/>
          </a:prstGeom>
        </p:spPr>
        <p:txBody>
          <a:bodyPr lIns="109637" tIns="54818" rIns="109637" bIns="54818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 lIns="109637" tIns="54818" rIns="109637" bIns="54818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 lIns="109637" tIns="54818" rIns="109637" bIns="54818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6" y="9180819"/>
            <a:ext cx="231587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4" cy="1914702"/>
          </a:xfrm>
          <a:prstGeom prst="rect">
            <a:avLst/>
          </a:prstGeom>
        </p:spPr>
        <p:txBody>
          <a:bodyPr lIns="109637" tIns="54818" rIns="109637" bIns="54818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48"/>
            <a:ext cx="2901255" cy="1190095"/>
          </a:xfrm>
          <a:prstGeom prst="rect">
            <a:avLst/>
          </a:prstGeom>
        </p:spPr>
        <p:txBody>
          <a:bodyPr lIns="109637" tIns="54818" rIns="109637" bIns="54818" anchor="b"/>
          <a:lstStyle>
            <a:lvl1pPr marL="0" indent="0">
              <a:buNone/>
              <a:defRPr sz="1714" b="1"/>
            </a:lvl1pPr>
            <a:lvl2pPr marL="332950" indent="0">
              <a:buNone/>
              <a:defRPr sz="1429" b="1"/>
            </a:lvl2pPr>
            <a:lvl3pPr marL="665898" indent="0">
              <a:buNone/>
              <a:defRPr sz="1286" b="1"/>
            </a:lvl3pPr>
            <a:lvl4pPr marL="998848" indent="0">
              <a:buNone/>
              <a:defRPr sz="1143" b="1"/>
            </a:lvl4pPr>
            <a:lvl5pPr marL="1331798" indent="0">
              <a:buNone/>
              <a:defRPr sz="1143" b="1"/>
            </a:lvl5pPr>
            <a:lvl6pPr marL="1664747" indent="0">
              <a:buNone/>
              <a:defRPr sz="1143" b="1"/>
            </a:lvl6pPr>
            <a:lvl7pPr marL="1997696" indent="0">
              <a:buNone/>
              <a:defRPr sz="1143" b="1"/>
            </a:lvl7pPr>
            <a:lvl8pPr marL="2330646" indent="0">
              <a:buNone/>
              <a:defRPr sz="1143" b="1"/>
            </a:lvl8pPr>
            <a:lvl9pPr marL="2663595" indent="0">
              <a:buNone/>
              <a:defRPr sz="114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2"/>
            <a:ext cx="2901255" cy="5322183"/>
          </a:xfrm>
          <a:prstGeom prst="rect">
            <a:avLst/>
          </a:prstGeom>
        </p:spPr>
        <p:txBody>
          <a:bodyPr lIns="109637" tIns="54818" rIns="109637" bIns="54818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  <a:prstGeom prst="rect">
            <a:avLst/>
          </a:prstGeom>
        </p:spPr>
        <p:txBody>
          <a:bodyPr lIns="109637" tIns="54818" rIns="109637" bIns="54818" anchor="b"/>
          <a:lstStyle>
            <a:lvl1pPr marL="0" indent="0">
              <a:buNone/>
              <a:defRPr sz="1714" b="1"/>
            </a:lvl1pPr>
            <a:lvl2pPr marL="332950" indent="0">
              <a:buNone/>
              <a:defRPr sz="1429" b="1"/>
            </a:lvl2pPr>
            <a:lvl3pPr marL="665898" indent="0">
              <a:buNone/>
              <a:defRPr sz="1286" b="1"/>
            </a:lvl3pPr>
            <a:lvl4pPr marL="998848" indent="0">
              <a:buNone/>
              <a:defRPr sz="1143" b="1"/>
            </a:lvl4pPr>
            <a:lvl5pPr marL="1331798" indent="0">
              <a:buNone/>
              <a:defRPr sz="1143" b="1"/>
            </a:lvl5pPr>
            <a:lvl6pPr marL="1664747" indent="0">
              <a:buNone/>
              <a:defRPr sz="1143" b="1"/>
            </a:lvl6pPr>
            <a:lvl7pPr marL="1997696" indent="0">
              <a:buNone/>
              <a:defRPr sz="1143" b="1"/>
            </a:lvl7pPr>
            <a:lvl8pPr marL="2330646" indent="0">
              <a:buNone/>
              <a:defRPr sz="1143" b="1"/>
            </a:lvl8pPr>
            <a:lvl9pPr marL="2663595" indent="0">
              <a:buNone/>
              <a:defRPr sz="114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  <a:prstGeom prst="rect">
            <a:avLst/>
          </a:prstGeom>
        </p:spPr>
        <p:txBody>
          <a:bodyPr lIns="109637" tIns="54818" rIns="109637" bIns="54818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6" y="9180819"/>
            <a:ext cx="231587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56" y="527667"/>
            <a:ext cx="5914290" cy="1914593"/>
          </a:xfrm>
          <a:prstGeom prst="rect">
            <a:avLst/>
          </a:prstGeom>
        </p:spPr>
        <p:txBody>
          <a:bodyPr lIns="109637" tIns="54818" rIns="109637" bIns="54818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6" y="9180819"/>
            <a:ext cx="231587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6" y="9180819"/>
            <a:ext cx="231587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1"/>
            <a:ext cx="2211884" cy="2311400"/>
          </a:xfrm>
          <a:prstGeom prst="rect">
            <a:avLst/>
          </a:prstGeom>
        </p:spPr>
        <p:txBody>
          <a:bodyPr lIns="109637" tIns="54818" rIns="109637" bIns="54818" anchor="b"/>
          <a:lstStyle>
            <a:lvl1pPr>
              <a:defRPr sz="235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0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 sz="2357"/>
            </a:lvl1pPr>
            <a:lvl2pPr>
              <a:defRPr sz="2071"/>
            </a:lvl2pPr>
            <a:lvl3pPr>
              <a:defRPr sz="1714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1"/>
            <a:ext cx="2211884" cy="5505627"/>
          </a:xfrm>
          <a:prstGeom prst="rect">
            <a:avLst/>
          </a:prstGeom>
        </p:spPr>
        <p:txBody>
          <a:bodyPr lIns="109637" tIns="54818" rIns="109637" bIns="54818"/>
          <a:lstStyle>
            <a:lvl1pPr marL="0" indent="0">
              <a:buNone/>
              <a:defRPr sz="1143"/>
            </a:lvl1pPr>
            <a:lvl2pPr marL="332950" indent="0">
              <a:buNone/>
              <a:defRPr sz="1000"/>
            </a:lvl2pPr>
            <a:lvl3pPr marL="665898" indent="0">
              <a:buNone/>
              <a:defRPr sz="857"/>
            </a:lvl3pPr>
            <a:lvl4pPr marL="998848" indent="0">
              <a:buNone/>
              <a:defRPr sz="714"/>
            </a:lvl4pPr>
            <a:lvl5pPr marL="1331798" indent="0">
              <a:buNone/>
              <a:defRPr sz="714"/>
            </a:lvl5pPr>
            <a:lvl6pPr marL="1664747" indent="0">
              <a:buNone/>
              <a:defRPr sz="714"/>
            </a:lvl6pPr>
            <a:lvl7pPr marL="1997696" indent="0">
              <a:buNone/>
              <a:defRPr sz="714"/>
            </a:lvl7pPr>
            <a:lvl8pPr marL="2330646" indent="0">
              <a:buNone/>
              <a:defRPr sz="714"/>
            </a:lvl8pPr>
            <a:lvl9pPr marL="2663595" indent="0">
              <a:buNone/>
              <a:defRPr sz="71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6" y="9180819"/>
            <a:ext cx="231587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1"/>
            <a:ext cx="2211884" cy="2311400"/>
          </a:xfrm>
          <a:prstGeom prst="rect">
            <a:avLst/>
          </a:prstGeom>
        </p:spPr>
        <p:txBody>
          <a:bodyPr lIns="109637" tIns="54818" rIns="109637" bIns="54818" anchor="b"/>
          <a:lstStyle>
            <a:lvl1pPr>
              <a:defRPr sz="235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3"/>
            <a:ext cx="3471863" cy="7039680"/>
          </a:xfrm>
          <a:prstGeom prst="rect">
            <a:avLst/>
          </a:prstGeom>
        </p:spPr>
        <p:txBody>
          <a:bodyPr lIns="109637" tIns="54818" rIns="109637" bIns="54818" anchor="t"/>
          <a:lstStyle>
            <a:lvl1pPr marL="0" indent="0">
              <a:buNone/>
              <a:defRPr sz="2357"/>
            </a:lvl1pPr>
            <a:lvl2pPr marL="332950" indent="0">
              <a:buNone/>
              <a:defRPr sz="2071"/>
            </a:lvl2pPr>
            <a:lvl3pPr marL="665898" indent="0">
              <a:buNone/>
              <a:defRPr sz="1714"/>
            </a:lvl3pPr>
            <a:lvl4pPr marL="998848" indent="0">
              <a:buNone/>
              <a:defRPr sz="1429"/>
            </a:lvl4pPr>
            <a:lvl5pPr marL="1331798" indent="0">
              <a:buNone/>
              <a:defRPr sz="1429"/>
            </a:lvl5pPr>
            <a:lvl6pPr marL="1664747" indent="0">
              <a:buNone/>
              <a:defRPr sz="1429"/>
            </a:lvl6pPr>
            <a:lvl7pPr marL="1997696" indent="0">
              <a:buNone/>
              <a:defRPr sz="1429"/>
            </a:lvl7pPr>
            <a:lvl8pPr marL="2330646" indent="0">
              <a:buNone/>
              <a:defRPr sz="1429"/>
            </a:lvl8pPr>
            <a:lvl9pPr marL="2663595" indent="0">
              <a:buNone/>
              <a:defRPr sz="1429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1"/>
            <a:ext cx="2211884" cy="5505627"/>
          </a:xfrm>
          <a:prstGeom prst="rect">
            <a:avLst/>
          </a:prstGeom>
        </p:spPr>
        <p:txBody>
          <a:bodyPr lIns="109637" tIns="54818" rIns="109637" bIns="54818"/>
          <a:lstStyle>
            <a:lvl1pPr marL="0" indent="0">
              <a:buNone/>
              <a:defRPr sz="1143"/>
            </a:lvl1pPr>
            <a:lvl2pPr marL="332950" indent="0">
              <a:buNone/>
              <a:defRPr sz="1000"/>
            </a:lvl2pPr>
            <a:lvl3pPr marL="665898" indent="0">
              <a:buNone/>
              <a:defRPr sz="857"/>
            </a:lvl3pPr>
            <a:lvl4pPr marL="998848" indent="0">
              <a:buNone/>
              <a:defRPr sz="714"/>
            </a:lvl4pPr>
            <a:lvl5pPr marL="1331798" indent="0">
              <a:buNone/>
              <a:defRPr sz="714"/>
            </a:lvl5pPr>
            <a:lvl6pPr marL="1664747" indent="0">
              <a:buNone/>
              <a:defRPr sz="714"/>
            </a:lvl6pPr>
            <a:lvl7pPr marL="1997696" indent="0">
              <a:buNone/>
              <a:defRPr sz="714"/>
            </a:lvl7pPr>
            <a:lvl8pPr marL="2330646" indent="0">
              <a:buNone/>
              <a:defRPr sz="714"/>
            </a:lvl8pPr>
            <a:lvl9pPr marL="2663595" indent="0">
              <a:buNone/>
              <a:defRPr sz="71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5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066" y="9180819"/>
            <a:ext cx="231587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166" y="9180819"/>
            <a:ext cx="1542980" cy="527666"/>
          </a:xfrm>
          <a:prstGeom prst="rect">
            <a:avLst/>
          </a:prstGeom>
        </p:spPr>
        <p:txBody>
          <a:bodyPr lIns="109637" tIns="54818" rIns="109637" bIns="54818"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664848" rtl="0" fontAlgn="base">
        <a:lnSpc>
          <a:spcPct val="90000"/>
        </a:lnSpc>
        <a:spcBef>
          <a:spcPct val="0"/>
        </a:spcBef>
        <a:spcAft>
          <a:spcPct val="0"/>
        </a:spcAft>
        <a:defRPr kumimoji="1" sz="314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64848" rtl="0" fontAlgn="base">
        <a:lnSpc>
          <a:spcPct val="90000"/>
        </a:lnSpc>
        <a:spcBef>
          <a:spcPct val="0"/>
        </a:spcBef>
        <a:spcAft>
          <a:spcPct val="0"/>
        </a:spcAft>
        <a:defRPr kumimoji="1" sz="3143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664848" rtl="0" fontAlgn="base">
        <a:lnSpc>
          <a:spcPct val="90000"/>
        </a:lnSpc>
        <a:spcBef>
          <a:spcPct val="0"/>
        </a:spcBef>
        <a:spcAft>
          <a:spcPct val="0"/>
        </a:spcAft>
        <a:defRPr kumimoji="1" sz="3143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664848" rtl="0" fontAlgn="base">
        <a:lnSpc>
          <a:spcPct val="90000"/>
        </a:lnSpc>
        <a:spcBef>
          <a:spcPct val="0"/>
        </a:spcBef>
        <a:spcAft>
          <a:spcPct val="0"/>
        </a:spcAft>
        <a:defRPr kumimoji="1" sz="3143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664848" rtl="0" fontAlgn="base">
        <a:lnSpc>
          <a:spcPct val="90000"/>
        </a:lnSpc>
        <a:spcBef>
          <a:spcPct val="0"/>
        </a:spcBef>
        <a:spcAft>
          <a:spcPct val="0"/>
        </a:spcAft>
        <a:defRPr kumimoji="1" sz="3143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391567" algn="l" defTabSz="664848" rtl="0" fontAlgn="base">
        <a:lnSpc>
          <a:spcPct val="90000"/>
        </a:lnSpc>
        <a:spcBef>
          <a:spcPct val="0"/>
        </a:spcBef>
        <a:spcAft>
          <a:spcPct val="0"/>
        </a:spcAft>
        <a:defRPr kumimoji="1" sz="3143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783134" algn="l" defTabSz="664848" rtl="0" fontAlgn="base">
        <a:lnSpc>
          <a:spcPct val="90000"/>
        </a:lnSpc>
        <a:spcBef>
          <a:spcPct val="0"/>
        </a:spcBef>
        <a:spcAft>
          <a:spcPct val="0"/>
        </a:spcAft>
        <a:defRPr kumimoji="1" sz="3143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174701" algn="l" defTabSz="664848" rtl="0" fontAlgn="base">
        <a:lnSpc>
          <a:spcPct val="90000"/>
        </a:lnSpc>
        <a:spcBef>
          <a:spcPct val="0"/>
        </a:spcBef>
        <a:spcAft>
          <a:spcPct val="0"/>
        </a:spcAft>
        <a:defRPr kumimoji="1" sz="3143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566268" algn="l" defTabSz="664848" rtl="0" fontAlgn="base">
        <a:lnSpc>
          <a:spcPct val="90000"/>
        </a:lnSpc>
        <a:spcBef>
          <a:spcPct val="0"/>
        </a:spcBef>
        <a:spcAft>
          <a:spcPct val="0"/>
        </a:spcAft>
        <a:defRPr kumimoji="1" sz="3143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65872" indent="-165872" algn="l" defTabSz="664848" rtl="0" fontAlgn="base">
        <a:lnSpc>
          <a:spcPct val="90000"/>
        </a:lnSpc>
        <a:spcBef>
          <a:spcPts val="728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76" indent="-165872" algn="l" defTabSz="664848" rtl="0" fontAlgn="base">
        <a:lnSpc>
          <a:spcPct val="90000"/>
        </a:lnSpc>
        <a:spcBef>
          <a:spcPts val="364"/>
        </a:spcBef>
        <a:spcAft>
          <a:spcPct val="0"/>
        </a:spcAft>
        <a:buFont typeface="Arial" pitchFamily="34" charset="0"/>
        <a:buChar char="•"/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32079" indent="-165872" algn="l" defTabSz="664848" rtl="0" fontAlgn="base">
        <a:lnSpc>
          <a:spcPct val="90000"/>
        </a:lnSpc>
        <a:spcBef>
          <a:spcPts val="364"/>
        </a:spcBef>
        <a:spcAft>
          <a:spcPct val="0"/>
        </a:spcAft>
        <a:buFont typeface="Arial" pitchFamily="34" charset="0"/>
        <a:buChar char="•"/>
        <a:defRPr kumimoji="1"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165184" indent="-165872" algn="l" defTabSz="664848" rtl="0" fontAlgn="base">
        <a:lnSpc>
          <a:spcPct val="90000"/>
        </a:lnSpc>
        <a:spcBef>
          <a:spcPts val="364"/>
        </a:spcBef>
        <a:spcAft>
          <a:spcPct val="0"/>
        </a:spcAft>
        <a:buFont typeface="Arial" pitchFamily="34" charset="0"/>
        <a:buChar char="•"/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496929" indent="-165872" algn="l" defTabSz="664848" rtl="0" fontAlgn="base">
        <a:lnSpc>
          <a:spcPct val="90000"/>
        </a:lnSpc>
        <a:spcBef>
          <a:spcPts val="364"/>
        </a:spcBef>
        <a:spcAft>
          <a:spcPct val="0"/>
        </a:spcAft>
        <a:buFont typeface="Arial" pitchFamily="34" charset="0"/>
        <a:buChar char="•"/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831222" indent="-166475" algn="l" defTabSz="66589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2164171" indent="-166475" algn="l" defTabSz="66589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497121" indent="-166475" algn="l" defTabSz="66589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830070" indent="-166475" algn="l" defTabSz="665898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898" rtl="0" eaLnBrk="1" latinLnBrk="0" hangingPunct="1"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32950" algn="l" defTabSz="665898" rtl="0" eaLnBrk="1" latinLnBrk="0" hangingPunct="1"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65898" algn="l" defTabSz="665898" rtl="0" eaLnBrk="1" latinLnBrk="0" hangingPunct="1"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98848" algn="l" defTabSz="665898" rtl="0" eaLnBrk="1" latinLnBrk="0" hangingPunct="1"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31798" algn="l" defTabSz="665898" rtl="0" eaLnBrk="1" latinLnBrk="0" hangingPunct="1"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64747" algn="l" defTabSz="665898" rtl="0" eaLnBrk="1" latinLnBrk="0" hangingPunct="1"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97696" algn="l" defTabSz="665898" rtl="0" eaLnBrk="1" latinLnBrk="0" hangingPunct="1"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330646" algn="l" defTabSz="665898" rtl="0" eaLnBrk="1" latinLnBrk="0" hangingPunct="1"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63595" algn="l" defTabSz="665898" rtl="0" eaLnBrk="1" latinLnBrk="0" hangingPunct="1">
        <a:defRPr kumimoji="1"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83"/>
          </a:p>
        </p:txBody>
      </p:sp>
      <p:pic>
        <p:nvPicPr>
          <p:cNvPr id="17" name="図 16" descr="人, 持つ, 屋内, ラケッ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8BC9595-5FBE-5D00-3348-EBA55AB6F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2" b="89932" l="9924" r="97371">
                        <a14:foregroundMark x1="84478" y1="53043" x2="97371" y2="58152"/>
                        <a14:foregroundMark x1="70823" y1="61307" x2="75488" y2="75958"/>
                        <a14:foregroundMark x1="78202" y1="60481" x2="77099" y2="71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3" y="3541101"/>
            <a:ext cx="3264927" cy="3685852"/>
          </a:xfrm>
          <a:prstGeom prst="rect">
            <a:avLst/>
          </a:prstGeom>
        </p:spPr>
      </p:pic>
      <p:pic>
        <p:nvPicPr>
          <p:cNvPr id="3" name="図 2" descr="白い服を着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2343520-A206-337A-7017-124C29A8D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96133" l="8804" r="96844">
                        <a14:foregroundMark x1="33223" y1="41805" x2="27076" y2="52578"/>
                        <a14:foregroundMark x1="33721" y1="38582" x2="36379" y2="43923"/>
                        <a14:foregroundMark x1="72591" y1="39779" x2="95349" y2="62063"/>
                        <a14:foregroundMark x1="95349" y1="62063" x2="96844" y2="65193"/>
                        <a14:foregroundMark x1="73090" y1="38398" x2="82060" y2="43370"/>
                        <a14:foregroundMark x1="13787" y1="51197" x2="8804" y2="65746"/>
                        <a14:foregroundMark x1="30565" y1="95948" x2="65781" y2="96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836"/>
          <a:stretch/>
        </p:blipFill>
        <p:spPr>
          <a:xfrm>
            <a:off x="3682962" y="1723728"/>
            <a:ext cx="3701184" cy="5419194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6329225-A7D8-34D1-32E3-FA1CE08707BB}"/>
              </a:ext>
            </a:extLst>
          </p:cNvPr>
          <p:cNvSpPr/>
          <p:nvPr/>
        </p:nvSpPr>
        <p:spPr>
          <a:xfrm>
            <a:off x="186223" y="6651278"/>
            <a:ext cx="6485556" cy="3110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283"/>
          </a:p>
        </p:txBody>
      </p:sp>
      <p:sp>
        <p:nvSpPr>
          <p:cNvPr id="13" name="テキスト ボックス 4"/>
          <p:cNvSpPr txBox="1"/>
          <p:nvPr/>
        </p:nvSpPr>
        <p:spPr>
          <a:xfrm>
            <a:off x="0" y="15157"/>
            <a:ext cx="6858000" cy="20488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78312" tIns="39156" rIns="78312" bIns="39156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会田　学</a:t>
            </a:r>
            <a:r>
              <a:rPr lang="en-US" altLang="ja-JP" sz="4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×</a:t>
            </a:r>
            <a:r>
              <a:rPr lang="ja-JP" altLang="en-US" sz="4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継田　奈央</a:t>
            </a:r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</a:p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会田コーチ田端店</a:t>
            </a:r>
            <a:endParaRPr lang="en-US" altLang="ja-JP" sz="4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ラストスタジオイベント</a:t>
            </a:r>
            <a:endParaRPr lang="en-US" altLang="ja-JP" sz="4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94474" y="2139008"/>
            <a:ext cx="4347438" cy="22335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78312" tIns="39156" rIns="78312" bIns="39156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2025.7.26</a:t>
            </a:r>
            <a:r>
              <a:rPr lang="ja-JP" altLang="en-US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㈯</a:t>
            </a:r>
            <a:endParaRPr lang="en-US" altLang="ja-JP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Group</a:t>
            </a:r>
            <a:r>
              <a:rPr lang="ja-JP" altLang="en-US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Fight 60</a:t>
            </a: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17:30-18:30</a:t>
            </a:r>
          </a:p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メガロス田端　スタジオ</a:t>
            </a:r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B</a:t>
            </a:r>
          </a:p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参加料　￥</a:t>
            </a:r>
            <a:r>
              <a:rPr lang="en-US" altLang="ja-JP" sz="28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2,200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E49289-0AB0-EDCA-999B-170D13F6E6BB}"/>
              </a:ext>
            </a:extLst>
          </p:cNvPr>
          <p:cNvSpPr txBox="1"/>
          <p:nvPr/>
        </p:nvSpPr>
        <p:spPr>
          <a:xfrm>
            <a:off x="464567" y="6744795"/>
            <a:ext cx="6437250" cy="295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53156">
              <a:defRPr/>
            </a:pP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お申込み期間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】6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)10:00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～レッスン開始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分前まで</a:t>
            </a:r>
          </a:p>
          <a:p>
            <a:pPr defTabSz="653156">
              <a:defRPr/>
            </a:pP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ご予約後クレジット決済をしていただきご予約が完了となります。</a:t>
            </a:r>
          </a:p>
          <a:p>
            <a:pPr defTabSz="653156">
              <a:defRPr/>
            </a:pP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各レッスン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日前の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59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までに申し込みメールから返金可能。</a:t>
            </a:r>
            <a:endParaRPr lang="en-US" altLang="ja-JP" sz="1429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53156">
              <a:defRPr/>
            </a:pP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キャンセル手数料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550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を差し引いた金額が返金されます。</a:t>
            </a:r>
          </a:p>
          <a:p>
            <a:pPr defTabSz="653156">
              <a:defRPr/>
            </a:pP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他店会員様、時間外利用会員様、非会員様は参加費のみで</a:t>
            </a:r>
            <a:endParaRPr lang="en-US" altLang="ja-JP" sz="1429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53156">
              <a:defRPr/>
            </a:pP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前後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時間施設利用可能。フロントにて会員証をご提示ください。</a:t>
            </a:r>
          </a:p>
          <a:p>
            <a:pPr defTabSz="653156">
              <a:defRPr/>
            </a:pP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施設を終日ご利用の際は、施設利用料￥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2,200(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がかかります</a:t>
            </a:r>
          </a:p>
          <a:p>
            <a:pPr defTabSz="653156">
              <a:defRPr/>
            </a:pP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施設利用料はレッスン参加日当日にご入金をお願いいたします</a:t>
            </a:r>
          </a:p>
          <a:p>
            <a:pPr defTabSz="653156">
              <a:defRPr/>
            </a:pP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価格はすべて税込表記です</a:t>
            </a:r>
          </a:p>
          <a:p>
            <a:pPr defTabSz="653156">
              <a:defRPr/>
            </a:pP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★イベント当日は、お申込み順にてお名前をお呼びいたします。</a:t>
            </a:r>
            <a:endParaRPr lang="en-US" altLang="ja-JP" sz="1429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53156">
              <a:defRPr/>
            </a:pP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 レッスン開始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分前～準備が整い次第入場を開始いたします。</a:t>
            </a:r>
          </a:p>
          <a:p>
            <a:pPr defTabSz="653156">
              <a:defRPr/>
            </a:pP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最少遂行：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　定員：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44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</a:p>
          <a:p>
            <a:pPr defTabSz="653156">
              <a:defRPr/>
            </a:pP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※3</a:t>
            </a:r>
            <a:r>
              <a:rPr lang="ja-JP" altLang="en-US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日前までに最少遂行に満たさない場合は、全額ご返金いたします</a:t>
            </a:r>
            <a:r>
              <a:rPr lang="en-US" altLang="ja-JP" sz="1429" b="1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lang="ja-JP" altLang="en-US" sz="1429" dirty="0"/>
          </a:p>
        </p:txBody>
      </p:sp>
      <p:sp>
        <p:nvSpPr>
          <p:cNvPr id="4" name="テキスト ボックス 11">
            <a:extLst>
              <a:ext uri="{FF2B5EF4-FFF2-40B4-BE49-F238E27FC236}">
                <a16:creationId xmlns:a16="http://schemas.microsoft.com/office/drawing/2014/main" id="{532AFEA2-A07D-BBA2-CDD6-B91B8D18D4B9}"/>
              </a:ext>
            </a:extLst>
          </p:cNvPr>
          <p:cNvSpPr txBox="1"/>
          <p:nvPr/>
        </p:nvSpPr>
        <p:spPr>
          <a:xfrm>
            <a:off x="-43817" y="6067809"/>
            <a:ext cx="2114156" cy="38685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78312" tIns="39156" rIns="78312" bIns="39156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申し込みは上記</a:t>
            </a:r>
            <a:r>
              <a:rPr lang="en-US" altLang="ja-JP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次元コードより</a:t>
            </a:r>
            <a:endParaRPr lang="en-US" altLang="ja-JP" sz="1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よろしくお願いいたします</a:t>
            </a:r>
            <a:endParaRPr lang="en-US" altLang="ja-JP" sz="1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58A94E3-83AB-ABD9-6E6E-95B2A0530BE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8518" t="45491" r="11112" b="28575"/>
          <a:stretch/>
        </p:blipFill>
        <p:spPr>
          <a:xfrm>
            <a:off x="327277" y="4791081"/>
            <a:ext cx="1315159" cy="12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97590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828</TotalTime>
  <Words>217</Words>
  <Application>Microsoft Office PowerPoint</Application>
  <PresentationFormat>A4 210 x 297 mm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髙岡　建</dc:creator>
  <cp:lastModifiedBy>九島　克成</cp:lastModifiedBy>
  <cp:revision>106</cp:revision>
  <cp:lastPrinted>2019-03-01T13:31:26Z</cp:lastPrinted>
  <dcterms:created xsi:type="dcterms:W3CDTF">2013-08-07T01:16:52Z</dcterms:created>
  <dcterms:modified xsi:type="dcterms:W3CDTF">2025-06-24T05:10:13Z</dcterms:modified>
</cp:coreProperties>
</file>