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4"/>
  </p:normalViewPr>
  <p:slideViewPr>
    <p:cSldViewPr snapToGrid="0">
      <p:cViewPr>
        <p:scale>
          <a:sx n="118" d="100"/>
          <a:sy n="118" d="100"/>
        </p:scale>
        <p:origin x="-1800" y="-7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98D-2A6D-9D4E-A95B-5AE57F90E22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8ABC-7CEE-4A47-8D83-1F1F1CFB7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9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98D-2A6D-9D4E-A95B-5AE57F90E22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8ABC-7CEE-4A47-8D83-1F1F1CFB7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65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98D-2A6D-9D4E-A95B-5AE57F90E22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8ABC-7CEE-4A47-8D83-1F1F1CFB7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39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98D-2A6D-9D4E-A95B-5AE57F90E22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8ABC-7CEE-4A47-8D83-1F1F1CFB7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58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98D-2A6D-9D4E-A95B-5AE57F90E22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8ABC-7CEE-4A47-8D83-1F1F1CFB7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10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98D-2A6D-9D4E-A95B-5AE57F90E22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8ABC-7CEE-4A47-8D83-1F1F1CFB7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94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98D-2A6D-9D4E-A95B-5AE57F90E22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8ABC-7CEE-4A47-8D83-1F1F1CFB7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84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98D-2A6D-9D4E-A95B-5AE57F90E22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8ABC-7CEE-4A47-8D83-1F1F1CFB7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8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98D-2A6D-9D4E-A95B-5AE57F90E22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8ABC-7CEE-4A47-8D83-1F1F1CFB7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35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98D-2A6D-9D4E-A95B-5AE57F90E22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8ABC-7CEE-4A47-8D83-1F1F1CFB7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12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D98D-2A6D-9D4E-A95B-5AE57F90E22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8ABC-7CEE-4A47-8D83-1F1F1CFB7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90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99D98D-2A6D-9D4E-A95B-5AE57F90E22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438ABC-7CEE-4A47-8D83-1F1F1CFB7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34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タイムライン&#10;&#10;AI 生成コンテンツは誤りを含む可能性があります。">
            <a:extLst>
              <a:ext uri="{FF2B5EF4-FFF2-40B4-BE49-F238E27FC236}">
                <a16:creationId xmlns:a16="http://schemas.microsoft.com/office/drawing/2014/main" id="{7EA2AAF9-A798-28B2-4000-F0618BF8D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" y="-1"/>
            <a:ext cx="10686311" cy="1512713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E8DED2-91D7-B0EA-3D0E-7605AB2499B3}"/>
              </a:ext>
            </a:extLst>
          </p:cNvPr>
          <p:cNvSpPr txBox="1"/>
          <p:nvPr/>
        </p:nvSpPr>
        <p:spPr>
          <a:xfrm>
            <a:off x="9064584" y="13061110"/>
            <a:ext cx="127590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COMING</a:t>
            </a:r>
            <a:r>
              <a:rPr kumimoji="1" lang="ja-JP" altLang="en-US" b="1" dirty="0"/>
              <a:t>　　　　　　　　　</a:t>
            </a:r>
            <a:endParaRPr kumimoji="1" lang="en-US" altLang="ja-JP" b="1" dirty="0"/>
          </a:p>
          <a:p>
            <a:r>
              <a:rPr kumimoji="1" lang="ja-JP" altLang="en-US" b="1" dirty="0"/>
              <a:t>   </a:t>
            </a:r>
            <a:r>
              <a:rPr kumimoji="1" lang="en-US" altLang="ja-JP" b="1" dirty="0"/>
              <a:t>SOON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57837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3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和則 角田</dc:creator>
  <cp:lastModifiedBy>usb-tabata006@megalos-sys.local</cp:lastModifiedBy>
  <cp:revision>3</cp:revision>
  <cp:lastPrinted>2025-06-30T08:29:23Z</cp:lastPrinted>
  <dcterms:created xsi:type="dcterms:W3CDTF">2025-06-27T10:27:45Z</dcterms:created>
  <dcterms:modified xsi:type="dcterms:W3CDTF">2025-06-30T09:03:01Z</dcterms:modified>
</cp:coreProperties>
</file>