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"/>
  </p:notesMasterIdLst>
  <p:handoutMasterIdLst>
    <p:handoutMasterId r:id="rId4"/>
  </p:handoutMasterIdLst>
  <p:sldIdLst>
    <p:sldId id="265" r:id="rId2"/>
  </p:sldIdLst>
  <p:sldSz cx="7775575" cy="10907713"/>
  <p:notesSz cx="6735763" cy="9866313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66CC"/>
    <a:srgbClr val="FF99CC"/>
    <a:srgbClr val="FFCCCC"/>
    <a:srgbClr val="CC6600"/>
    <a:srgbClr val="FFCCFF"/>
    <a:srgbClr val="FF9999"/>
    <a:srgbClr val="FFB401"/>
    <a:srgbClr val="FF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26" autoAdjust="0"/>
  </p:normalViewPr>
  <p:slideViewPr>
    <p:cSldViewPr snapToGrid="0">
      <p:cViewPr varScale="1">
        <p:scale>
          <a:sx n="59" d="100"/>
          <a:sy n="59" d="100"/>
        </p:scale>
        <p:origin x="1272" y="42"/>
      </p:cViewPr>
      <p:guideLst>
        <p:guide orient="horz" pos="3435"/>
        <p:guide pos="24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13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413" cy="495300"/>
          </a:xfrm>
          <a:prstGeom prst="rect">
            <a:avLst/>
          </a:prstGeom>
        </p:spPr>
        <p:txBody>
          <a:bodyPr vert="horz" lIns="91410" tIns="45706" rIns="91410" bIns="4570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10" tIns="45706" rIns="91410" bIns="45706" rtlCol="0"/>
          <a:lstStyle>
            <a:lvl1pPr algn="r">
              <a:defRPr sz="1200"/>
            </a:lvl1pPr>
          </a:lstStyle>
          <a:p>
            <a:fld id="{48CEDE31-71CB-49E6-AB18-221F7B9698EF}" type="datetimeFigureOut">
              <a:rPr kumimoji="1" lang="ja-JP" altLang="en-US" smtClean="0"/>
              <a:t>2025/6/25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1013"/>
            <a:ext cx="2919413" cy="495300"/>
          </a:xfrm>
          <a:prstGeom prst="rect">
            <a:avLst/>
          </a:prstGeom>
        </p:spPr>
        <p:txBody>
          <a:bodyPr vert="horz" lIns="91410" tIns="45706" rIns="91410" bIns="4570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10" tIns="45706" rIns="91410" bIns="45706" rtlCol="0" anchor="b"/>
          <a:lstStyle>
            <a:lvl1pPr algn="r">
              <a:defRPr sz="1200"/>
            </a:lvl1pPr>
          </a:lstStyle>
          <a:p>
            <a:fld id="{7B0CE3AE-0DBE-4D93-9735-F3BEE33748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51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18830" cy="495029"/>
          </a:xfrm>
          <a:prstGeom prst="rect">
            <a:avLst/>
          </a:prstGeom>
        </p:spPr>
        <p:txBody>
          <a:bodyPr vert="horz" lIns="90752" tIns="45375" rIns="90752" bIns="453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7" y="0"/>
            <a:ext cx="2918830" cy="495029"/>
          </a:xfrm>
          <a:prstGeom prst="rect">
            <a:avLst/>
          </a:prstGeom>
        </p:spPr>
        <p:txBody>
          <a:bodyPr vert="horz" lIns="90752" tIns="45375" rIns="90752" bIns="45375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2025/6/25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1225" y="1231900"/>
            <a:ext cx="23733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2" tIns="45375" rIns="90752" bIns="4537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752" tIns="45375" rIns="90752" bIns="4537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371288"/>
            <a:ext cx="2918830" cy="495028"/>
          </a:xfrm>
          <a:prstGeom prst="rect">
            <a:avLst/>
          </a:prstGeom>
        </p:spPr>
        <p:txBody>
          <a:bodyPr vert="horz" lIns="90752" tIns="45375" rIns="90752" bIns="453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7" y="9371288"/>
            <a:ext cx="2918830" cy="495028"/>
          </a:xfrm>
          <a:prstGeom prst="rect">
            <a:avLst/>
          </a:prstGeom>
        </p:spPr>
        <p:txBody>
          <a:bodyPr vert="horz" lIns="90752" tIns="45375" rIns="90752" bIns="45375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93CC5-A9B8-46A1-B8C3-70AA73E05DA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02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A3B7E-DD21-4048-88F3-59665D8E8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03F17-9641-4B84-A974-7D55D06F18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94DBB-917B-4186-A703-7409F7CF8E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72EE-4B45-425F-B500-026DA88CB7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5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D20DD-EE55-4DDE-BB8B-8D151B9371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586A-009D-4946-86B1-6BEB0D580B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5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41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7DE13-46BE-4B37-9FBB-8FA2A87D7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FC707-0A99-4B85-9C38-B64E72987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3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4D596-71CB-401C-BE2A-FF96587D8E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CCBC2-8C21-4C9A-A2A0-C4F7CFD13B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FDC24-657B-46BD-9F76-F6EB56EE60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B99DA-1B7B-4D03-B44C-EA0B6BFD2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9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44564-11C5-49CA-A6C6-0EFA5B9EEF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B411-F8C4-4E71-AA2F-EFB8BA5857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5F0A-E814-4F5B-8509-4826EF6EAF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135D-753B-4641-9B40-F5C756AB03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6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F838-D727-4C3D-981F-C91357BA9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7CFDE-7B0F-4037-894D-A6CABA6358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78700-CC02-43A7-8D67-617F0C9B34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BD56-090A-4AA6-BB18-0A87B6BE4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0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F08AA-2110-42CD-8773-E3A4EF59A3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9A334-02AD-4810-8742-6DB93C5EA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2903538"/>
            <a:ext cx="6705600" cy="692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84F0B2-B493-4BF7-8ECE-6909FFB28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sz="102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4A00B5-3BCE-4728-91D6-CDCA4B0AE9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3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75" r:id="rId13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42774" t="24291" r="5178" b="23058"/>
          <a:stretch/>
        </p:blipFill>
        <p:spPr>
          <a:xfrm>
            <a:off x="0" y="0"/>
            <a:ext cx="7779436" cy="11804618"/>
          </a:xfrm>
          <a:prstGeom prst="rect">
            <a:avLst/>
          </a:prstGeom>
        </p:spPr>
      </p:pic>
      <p:sp>
        <p:nvSpPr>
          <p:cNvPr id="54" name="正方形/長方形 53"/>
          <p:cNvSpPr/>
          <p:nvPr/>
        </p:nvSpPr>
        <p:spPr>
          <a:xfrm>
            <a:off x="0" y="9465733"/>
            <a:ext cx="7805581" cy="144198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 dirty="0">
              <a:ln>
                <a:solidFill>
                  <a:srgbClr val="FF99CC"/>
                </a:solidFill>
              </a:ln>
              <a:solidFill>
                <a:srgbClr val="FFCCFF"/>
              </a:solidFill>
              <a:effectLst>
                <a:glow rad="101600">
                  <a:srgbClr val="FF9999">
                    <a:alpha val="60000"/>
                  </a:srgbClr>
                </a:glow>
              </a:effectLst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-26146" y="5051300"/>
            <a:ext cx="7775575" cy="440266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 dirty="0">
              <a:ln>
                <a:solidFill>
                  <a:srgbClr val="FF99CC"/>
                </a:solidFill>
              </a:ln>
              <a:solidFill>
                <a:srgbClr val="FFCCFF"/>
              </a:solidFill>
              <a:effectLst>
                <a:glow rad="101600">
                  <a:srgbClr val="FF9999">
                    <a:alpha val="60000"/>
                  </a:srgbClr>
                </a:glo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62923" y="163268"/>
            <a:ext cx="32151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6600" b="1" i="1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glow rad="228600">
                    <a:srgbClr val="FF99CC">
                      <a:alpha val="40000"/>
                    </a:srgbClr>
                  </a:glow>
                </a:effectLst>
              </a:rPr>
              <a:t>Personal</a:t>
            </a:r>
            <a:endParaRPr lang="ja-JP" altLang="en-US" sz="6600" b="1" i="1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glow rad="228600">
                  <a:srgbClr val="FF99CC">
                    <a:alpha val="40000"/>
                  </a:srgbClr>
                </a:glow>
              </a:effectLst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844392" y="2274962"/>
            <a:ext cx="25336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6600" b="1" i="1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glow rad="228600">
                    <a:srgbClr val="FF99CC">
                      <a:alpha val="40000"/>
                    </a:srgbClr>
                  </a:glow>
                </a:effectLst>
              </a:rPr>
              <a:t>Pilates</a:t>
            </a:r>
            <a:endParaRPr lang="ja-JP" altLang="en-US" sz="6600" b="1" i="1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glow rad="228600">
                  <a:srgbClr val="FF99CC">
                    <a:alpha val="40000"/>
                  </a:srgbClr>
                </a:glo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44456" y="1213133"/>
            <a:ext cx="3233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6600" b="1" i="1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glow rad="228600">
                    <a:srgbClr val="FF99CC">
                      <a:alpha val="40000"/>
                    </a:srgbClr>
                  </a:glow>
                </a:effectLst>
              </a:rPr>
              <a:t>Machin</a:t>
            </a:r>
            <a:r>
              <a:rPr lang="en-US" altLang="ja-JP" sz="6600" b="1" i="1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glow rad="228600">
                    <a:srgbClr val="FF99CC">
                      <a:alpha val="40000"/>
                    </a:srgbClr>
                  </a:glow>
                </a:effectLst>
              </a:rPr>
              <a:t>e</a:t>
            </a:r>
            <a:endParaRPr kumimoji="1" lang="ja-JP" altLang="en-US" sz="6600" b="1" i="1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glow rad="228600">
                  <a:srgbClr val="FF99CC">
                    <a:alpha val="40000"/>
                  </a:srgbClr>
                </a:glo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9035" y="4477978"/>
            <a:ext cx="774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36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体験会のお知らせ</a:t>
            </a:r>
            <a:r>
              <a:rPr lang="ja-JP" altLang="en-US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7/1(</a:t>
            </a:r>
            <a:r>
              <a:rPr lang="ja-JP" altLang="en-US" sz="2000" b="1" spc="300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火</a:t>
            </a:r>
            <a:r>
              <a:rPr lang="en-US" altLang="ja-JP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7/31(</a:t>
            </a:r>
            <a:r>
              <a:rPr lang="ja-JP" altLang="en-US" sz="2000" b="1" spc="300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木</a:t>
            </a:r>
            <a:r>
              <a:rPr lang="en-US" altLang="ja-JP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000" b="1" spc="300" dirty="0" smtClean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2000" b="1" spc="300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294315" y="5147237"/>
            <a:ext cx="7214322" cy="4031514"/>
          </a:xfrm>
          <a:prstGeom prst="roundRect">
            <a:avLst>
              <a:gd name="adj" fmla="val 4505"/>
            </a:avLst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99CC"/>
                </a:solidFill>
              </a:ln>
              <a:solidFill>
                <a:srgbClr val="FFCCFF"/>
              </a:solidFill>
              <a:effectLst>
                <a:glow rad="101600">
                  <a:srgbClr val="FF9999">
                    <a:alpha val="60000"/>
                  </a:srgbClr>
                </a:glow>
              </a:effectLst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911669" y="9580578"/>
            <a:ext cx="3741156" cy="11952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</a:rPr>
              <a:t>体験予約（</a:t>
            </a:r>
            <a:r>
              <a:rPr lang="en-US" altLang="ja-JP" sz="1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</a:rPr>
              <a:t>6/26(</a:t>
            </a:r>
            <a:r>
              <a:rPr lang="ja-JP" altLang="en-US" sz="18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木</a:t>
            </a:r>
            <a:r>
              <a:rPr lang="en-US" altLang="ja-JP" sz="1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</a:rPr>
              <a:t>)</a:t>
            </a:r>
            <a:r>
              <a:rPr lang="ja-JP" altLang="en-US" sz="1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</a:rPr>
              <a:t>～）</a:t>
            </a:r>
            <a:endParaRPr lang="en-US" altLang="ja-JP" sz="1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algn="ctr"/>
            <a:endParaRPr lang="en-US" altLang="ja-JP" sz="105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algn="ctr"/>
            <a:endParaRPr lang="en-US" altLang="ja-JP" sz="1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ja-JP" sz="1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algn="ctr"/>
            <a:r>
              <a:rPr lang="ja-JP" altLang="en-US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</a:rPr>
              <a:t>こちらよりご予約ください。</a:t>
            </a:r>
            <a:endParaRPr lang="ja-JP" altLang="en-US" sz="1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3519" y="8416795"/>
            <a:ext cx="320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  無料</a:t>
            </a:r>
            <a:r>
              <a:rPr kumimoji="1" lang="en-US" altLang="ja-JP" sz="12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      </a:t>
            </a:r>
            <a:r>
              <a:rPr kumimoji="1" lang="en-US" altLang="ja-JP" sz="32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/   50</a:t>
            </a:r>
            <a:r>
              <a:rPr kumimoji="1" lang="ja-JP" altLang="en-US" sz="32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分</a:t>
            </a:r>
            <a:endParaRPr kumimoji="1" lang="ja-JP" altLang="en-US" sz="2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  <a:ea typeface="+mj-ea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764492" y="8154068"/>
            <a:ext cx="1053040" cy="28251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</a:rPr>
              <a:t>料金</a:t>
            </a:r>
            <a:endParaRPr lang="ja-JP" altLang="en-US" sz="1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3928602" y="8175255"/>
            <a:ext cx="3076089" cy="260369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</a:rPr>
              <a:t>注意事項</a:t>
            </a:r>
            <a:endParaRPr lang="ja-JP" altLang="en-US" sz="1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69663" y="9593913"/>
            <a:ext cx="3572343" cy="12093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66"/>
                </a:solidFill>
                <a:effectLst/>
              </a:rPr>
              <a:t>予約方法：</a:t>
            </a:r>
            <a:endParaRPr lang="en-US" altLang="ja-JP" sz="1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0066"/>
              </a:solidFill>
            </a:endParaRPr>
          </a:p>
          <a:p>
            <a:pPr algn="ctr"/>
            <a:r>
              <a:rPr lang="ja-JP" altLang="en-US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66"/>
                </a:solidFill>
                <a:effectLst/>
              </a:rPr>
              <a:t>右の二次元コードから、</a:t>
            </a:r>
            <a:endParaRPr lang="en-US" altLang="ja-JP" sz="1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  <a:p>
            <a:pPr algn="ctr"/>
            <a:r>
              <a:rPr lang="ja-JP" altLang="en-US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66"/>
                </a:solidFill>
                <a:effectLst/>
              </a:rPr>
              <a:t>またはメガロス綱島店まで</a:t>
            </a:r>
            <a:endParaRPr lang="en-US" altLang="ja-JP" sz="1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  <a:p>
            <a:pPr algn="ctr"/>
            <a:r>
              <a:rPr lang="ja-JP" altLang="en-US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66"/>
                </a:solidFill>
                <a:effectLst/>
              </a:rPr>
              <a:t>お問い合わせくださいませ。</a:t>
            </a:r>
            <a:endParaRPr lang="en-US" altLang="ja-JP" sz="1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  <a:p>
            <a:pPr algn="ctr"/>
            <a:r>
              <a:rPr lang="en-US" altLang="ja-JP" sz="1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66"/>
                </a:solidFill>
              </a:rPr>
              <a:t>TEL:045-540-3600</a:t>
            </a:r>
            <a:endParaRPr lang="en-US" altLang="ja-JP" sz="1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4372" y="5194506"/>
            <a:ext cx="68306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月曜：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12:00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15:00</a:t>
            </a:r>
            <a:endParaRPr lang="en-US" altLang="ja-JP" sz="24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火曜：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13:00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16:00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（奇数週）</a:t>
            </a:r>
            <a:endParaRPr lang="en-US" altLang="ja-JP" sz="2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r>
              <a:rPr lang="ja-JP" altLang="en-US" sz="2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　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　　  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15:00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16:00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（偶数週）</a:t>
            </a:r>
            <a:endParaRPr lang="en-US" altLang="ja-JP" sz="2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水曜：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12:00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13:00</a:t>
            </a:r>
          </a:p>
          <a:p>
            <a:r>
              <a:rPr kumimoji="1"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木曜：</a:t>
            </a:r>
            <a:r>
              <a:rPr kumimoji="1"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11:00</a:t>
            </a:r>
            <a:r>
              <a:rPr kumimoji="1"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15</a:t>
            </a:r>
            <a:r>
              <a:rPr kumimoji="1"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:00</a:t>
            </a:r>
            <a:r>
              <a:rPr kumimoji="1"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（奇数週）</a:t>
            </a:r>
            <a:endParaRPr kumimoji="1" lang="en-US" altLang="ja-JP" sz="2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  <a:ea typeface="+mj-ea"/>
            </a:endParaRPr>
          </a:p>
          <a:p>
            <a:r>
              <a:rPr lang="ja-JP" altLang="en-US" sz="2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　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　　  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11:00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～</a:t>
            </a:r>
            <a:r>
              <a:rPr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13:00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（偶数週）</a:t>
            </a:r>
            <a:endParaRPr kumimoji="1" lang="en-US" altLang="ja-JP" sz="2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  <a:ea typeface="+mj-ea"/>
            </a:endParaRPr>
          </a:p>
          <a:p>
            <a:r>
              <a:rPr kumimoji="1"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日曜：</a:t>
            </a:r>
            <a:r>
              <a:rPr kumimoji="1"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10:00</a:t>
            </a:r>
            <a:r>
              <a:rPr kumimoji="1"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～</a:t>
            </a:r>
            <a:r>
              <a:rPr kumimoji="1" lang="en-US" altLang="ja-JP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13:00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（偶数週）</a:t>
            </a:r>
            <a:endParaRPr lang="en-US" altLang="ja-JP" sz="2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381445" y="7582056"/>
            <a:ext cx="1900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担当</a:t>
            </a:r>
            <a:r>
              <a:rPr lang="ja-JP" altLang="en-US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：草野</a:t>
            </a:r>
            <a:endParaRPr lang="en-US" altLang="ja-JP" sz="26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2404199" y="8154068"/>
            <a:ext cx="1053040" cy="28251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</a:rPr>
              <a:t>時間</a:t>
            </a:r>
            <a:endParaRPr lang="ja-JP" altLang="en-US" sz="1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68153" y="8423245"/>
            <a:ext cx="35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+mj-ea"/>
                <a:ea typeface="+mj-ea"/>
              </a:rPr>
              <a:t>初めてピラティスパーソナルを体験する方のみ利用可能</a:t>
            </a:r>
            <a:endParaRPr lang="en-US" altLang="ja-JP" sz="20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317" y="9878203"/>
            <a:ext cx="627469" cy="6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</Words>
  <Application>Microsoft Office PowerPoint</Application>
  <PresentationFormat>ユーザー設定</PresentationFormat>
  <Paragraphs>28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游ゴシック</vt:lpstr>
      <vt:lpstr>Arial</vt:lpstr>
      <vt:lpstr>Calibri</vt:lpstr>
      <vt:lpstr>Calibri Light</vt:lpstr>
      <vt:lpstr>1_ガイド入りテンプレートサンプル20130531三木さん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2018-01-31T11:00:14Z</dcterms:created>
  <dcterms:modified xsi:type="dcterms:W3CDTF">2025-06-25T02:49:27Z</dcterms:modified>
</cp:coreProperties>
</file>