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7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4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99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22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53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51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1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42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83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8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8E4E-2F4A-4F06-AC69-7EF3452A1489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92CD-97B4-4FF8-9437-B5A61B0AE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22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44ADFB-F5B4-4061-B1CD-381B8A1988C0}"/>
              </a:ext>
            </a:extLst>
          </p:cNvPr>
          <p:cNvSpPr/>
          <p:nvPr/>
        </p:nvSpPr>
        <p:spPr>
          <a:xfrm>
            <a:off x="-15585" y="0"/>
            <a:ext cx="6857999" cy="9144000"/>
          </a:xfrm>
          <a:prstGeom prst="rect">
            <a:avLst/>
          </a:prstGeom>
          <a:solidFill>
            <a:srgbClr val="6A310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9533" y="333356"/>
            <a:ext cx="596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無料体験パーソナル</a:t>
            </a:r>
            <a:r>
              <a:rPr kumimoji="1" lang="en-US" altLang="ja-JP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60</a:t>
            </a:r>
            <a:r>
              <a:rPr kumimoji="1" lang="ja-JP" altLang="en-US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4683334" y="6930390"/>
            <a:ext cx="2057400" cy="912182"/>
          </a:xfrm>
          <a:prstGeom prst="wedgeEllipseCallout">
            <a:avLst>
              <a:gd name="adj1" fmla="val 32086"/>
              <a:gd name="adj2" fmla="val 71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お申込みは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こちらから！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2BDDAC-E9D1-EC4D-E553-71D7E19E0659}"/>
              </a:ext>
            </a:extLst>
          </p:cNvPr>
          <p:cNvSpPr txBox="1"/>
          <p:nvPr/>
        </p:nvSpPr>
        <p:spPr>
          <a:xfrm>
            <a:off x="0" y="117881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S明朝B" panose="02020800000000000000" pitchFamily="18" charset="-128"/>
                <a:ea typeface="HGS明朝B" panose="02020800000000000000" pitchFamily="18" charset="-128"/>
              </a:rPr>
              <a:t>年始太り・筋力アップ・姿勢改善お悩みを改善します！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DC498C-EED2-5A70-705E-DE750FFDD586}"/>
              </a:ext>
            </a:extLst>
          </p:cNvPr>
          <p:cNvSpPr txBox="1"/>
          <p:nvPr/>
        </p:nvSpPr>
        <p:spPr>
          <a:xfrm>
            <a:off x="-245629" y="8017771"/>
            <a:ext cx="647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お申込み期間：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日（月）～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1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</a:p>
        </p:txBody>
      </p:sp>
      <p:sp>
        <p:nvSpPr>
          <p:cNvPr id="23" name="角丸四角形 5">
            <a:extLst>
              <a:ext uri="{FF2B5EF4-FFF2-40B4-BE49-F238E27FC236}">
                <a16:creationId xmlns:a16="http://schemas.microsoft.com/office/drawing/2014/main" id="{FFBC5C9E-346C-1145-819B-990022AE1CC5}"/>
              </a:ext>
            </a:extLst>
          </p:cNvPr>
          <p:cNvSpPr/>
          <p:nvPr/>
        </p:nvSpPr>
        <p:spPr>
          <a:xfrm>
            <a:off x="3710" y="6111973"/>
            <a:ext cx="6842415" cy="5347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  <a:cs typeface="Meiryo UI" pitchFamily="50" charset="-128"/>
              </a:rPr>
              <a:t>担当　中山翔太</a:t>
            </a:r>
            <a:r>
              <a:rPr lang="ja-JP" altLang="en-US" sz="2400" b="1" dirty="0">
                <a:solidFill>
                  <a:schemeClr val="tx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Meiryo UI" pitchFamily="50" charset="-128"/>
              </a:rPr>
              <a:t>　</a:t>
            </a:r>
            <a:r>
              <a:rPr lang="ja-JP" altLang="en-US" sz="24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  <a:cs typeface="Meiryo UI" pitchFamily="50" charset="-128"/>
              </a:rPr>
              <a:t>　 　</a:t>
            </a:r>
            <a:endParaRPr kumimoji="1" lang="ja-JP" altLang="en-US" sz="2400" b="1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  <a:cs typeface="Meiryo UI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0ECB464-83D7-D09F-1A23-6CB1C41F6CD8}"/>
              </a:ext>
            </a:extLst>
          </p:cNvPr>
          <p:cNvSpPr txBox="1"/>
          <p:nvPr/>
        </p:nvSpPr>
        <p:spPr>
          <a:xfrm>
            <a:off x="15585" y="6914812"/>
            <a:ext cx="46771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場所</a:t>
            </a:r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：メガロス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日吉店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予約方法：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店頭または右の二次元コードより申込</a:t>
            </a: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4E5D35-444D-0590-A08A-54E2469DBF20}"/>
              </a:ext>
            </a:extLst>
          </p:cNvPr>
          <p:cNvSpPr txBox="1"/>
          <p:nvPr/>
        </p:nvSpPr>
        <p:spPr>
          <a:xfrm>
            <a:off x="-480355" y="8414809"/>
            <a:ext cx="647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是非お待ちしております！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3A2B67-550B-3749-2270-5DB25F748F73}"/>
              </a:ext>
            </a:extLst>
          </p:cNvPr>
          <p:cNvSpPr/>
          <p:nvPr/>
        </p:nvSpPr>
        <p:spPr>
          <a:xfrm>
            <a:off x="-1393085" y="310496"/>
            <a:ext cx="95626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034" y="8034062"/>
            <a:ext cx="1008682" cy="10249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" y="1665916"/>
            <a:ext cx="6826829" cy="43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74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HGS創英角ﾎﾟｯﾌﾟ体</vt:lpstr>
      <vt:lpstr>HGS明朝B</vt:lpstr>
      <vt:lpstr>HG明朝E</vt:lpstr>
      <vt:lpstr>Meiryo UI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平田 えみ</dc:creator>
  <cp:lastModifiedBy>久保木　英雄</cp:lastModifiedBy>
  <cp:revision>11</cp:revision>
  <cp:lastPrinted>2022-03-05T09:32:47Z</cp:lastPrinted>
  <dcterms:created xsi:type="dcterms:W3CDTF">2022-03-03T13:17:53Z</dcterms:created>
  <dcterms:modified xsi:type="dcterms:W3CDTF">2025-12-24T10:47:59Z</dcterms:modified>
</cp:coreProperties>
</file>